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29"/>
  </p:notesMasterIdLst>
  <p:sldIdLst>
    <p:sldId id="256" r:id="rId2"/>
    <p:sldId id="257" r:id="rId3"/>
    <p:sldId id="258" r:id="rId4"/>
    <p:sldId id="259" r:id="rId5"/>
    <p:sldId id="260" r:id="rId6"/>
    <p:sldId id="261" r:id="rId7"/>
    <p:sldId id="262" r:id="rId8"/>
    <p:sldId id="263" r:id="rId9"/>
    <p:sldId id="265" r:id="rId10"/>
    <p:sldId id="264"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9144000" cy="5143500" type="screen16x9"/>
  <p:notesSz cx="6858000" cy="9144000"/>
  <p:embeddedFontLst>
    <p:embeddedFont>
      <p:font typeface="Century Gothic" panose="020B050202020202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9" d="100"/>
          <a:sy n="129" d="100"/>
        </p:scale>
        <p:origin x="110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r>
              <a:t>0:00–1:00 / Together. Richard and James welcome participants. Frame the full hour: shared examples first, then two simultaneous 30-minute breakouts. Each participant has a computer. Preserve the supplied OCTE/takeTECH styling and the author’s current screenshots. Cover image is a generated concept illustration.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r>
              <a:t>1:00–2:00 / Together. Stay in one group for the first half. Explain that both presenters build on the same workflow: task, context, result, check. Announce the physical group locations when known; do not send anyone to projects yet.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r>
              <a:t>2:00–4:00 / Together. James introduces Google and Microsoft; Richard connects them to personal assistants. Keep this tool map concise so the shared introduction includes actual demonstrations.</a:t>
            </a:r>
          </a:p>
          <a:p>
            <a:pPr marL="0" lvl="0" indent="0" algn="l">
              <a:spcBef>
                <a:spcPts val="0"/>
              </a:spcBef>
              <a:spcAft>
                <a:spcPts val="0"/>
              </a:spcAft>
              <a:buNone/>
            </a:pPr>
            <a:r>
              <a:t>Gems: https://support.google.com/gemini/answer/15236405?hl=en</a:t>
            </a:r>
          </a:p>
          <a:p>
            <a:pPr marL="0" lvl="0" indent="0" algn="l">
              <a:spcBef>
                <a:spcPts val="0"/>
              </a:spcBef>
              <a:spcAft>
                <a:spcPts val="0"/>
              </a:spcAft>
              <a:buNone/>
            </a:pPr>
            <a:r>
              <a:t>Copilot: https://support.microsoft.com/en-us/microsoft-365-copilot/build-your-own-agent-with-microsoft-365-copilot</a:t>
            </a:r>
          </a:p>
          <a:p>
            <a:pPr marL="0" lvl="0" indent="0" algn="l">
              <a:spcBef>
                <a:spcPts val="0"/>
              </a:spcBef>
              <a:spcAft>
                <a:spcPts val="0"/>
              </a:spcAft>
              <a:buNone/>
            </a:pPr>
            <a:r>
              <a:t>Gemini Notebook studio: https://support.google.com/gemininotebook/answer/16206563?hl=en</a:t>
            </a:r>
          </a:p>
          <a:p>
            <a:pPr marL="0" lvl="0" indent="0" algn="l">
              <a:spcBef>
                <a:spcPts val="0"/>
              </a:spcBef>
              <a:spcAft>
                <a:spcPts val="0"/>
              </a:spcAft>
              <a:buNone/>
            </a:pPr>
            <a:r>
              <a:t>Audio Overviews: https://support.google.com/gemininotebook/answer/16212820?hl=en</a:t>
            </a:r>
          </a:p>
          <a:p>
            <a:pPr marL="0" lvl="0" indent="0" algn="l">
              <a:spcBef>
                <a:spcPts val="0"/>
              </a:spcBef>
              <a:spcAft>
                <a:spcPts val="0"/>
              </a:spcAft>
              <a:buNone/>
            </a:pPr>
            <a:r>
              <a:t>AI Studio Build: https://ai.google.dev/gemini-api/docs/aistudio-build-mode</a:t>
            </a:r>
          </a:p>
          <a:p>
            <a:pPr marL="0" lvl="0" indent="0" algn="l">
              <a:spcBef>
                <a:spcPts val="0"/>
              </a:spcBef>
              <a:spcAft>
                <a:spcPts val="0"/>
              </a:spcAft>
              <a:buNone/>
            </a:pPr>
            <a:r>
              <a:t>AI Studio access: https://ai.google.dev/gemini-api/docs/available-regions</a:t>
            </a:r>
          </a:p>
          <a:p>
            <a:pPr marL="0" lvl="0" indent="0" algn="l">
              <a:spcBef>
                <a:spcPts val="0"/>
              </a:spcBef>
              <a:spcAft>
                <a:spcPts val="0"/>
              </a:spcAft>
              <a:buNone/>
            </a:pPr>
            <a:r>
              <a:t>Google Antigravity browser: https://antigravity.google/docs/ide/browser</a:t>
            </a:r>
          </a:p>
          <a:p>
            <a:pPr marL="0" lvl="0" indent="0" algn="l">
              <a:spcBef>
                <a:spcPts val="0"/>
              </a:spcBef>
              <a:spcAft>
                <a:spcPts val="0"/>
              </a:spcAft>
              <a:buNone/>
            </a:pPr>
            <a:r>
              <a:t>ChatGPT Work: https://learn.chatgpt.com/docs/use-chatgpt</a:t>
            </a:r>
          </a:p>
          <a:p>
            <a:pPr marL="0" lvl="0" indent="0" algn="l">
              <a:spcBef>
                <a:spcPts val="0"/>
              </a:spcBef>
              <a:spcAft>
                <a:spcPts val="0"/>
              </a:spcAft>
              <a:buNone/>
            </a:pPr>
            <a:r>
              <a:t>OpenAI dots: https://learn.chatgpt.com/docs/dots</a:t>
            </a:r>
          </a:p>
          <a:p>
            <a:pPr marL="0" lvl="0" indent="0" algn="l">
              <a:spcBef>
                <a:spcPts val="0"/>
              </a:spcBef>
              <a:spcAft>
                <a:spcPts val="0"/>
              </a:spcAft>
              <a:buNone/>
            </a:pPr>
            <a:r>
              <a:t>Grok Bot: https://docs.x.ai/grok-bot/overview</a:t>
            </a:r>
          </a:p>
          <a:p>
            <a:pPr marL="0" lvl="0" indent="0" algn="l">
              <a:spcBef>
                <a:spcPts val="0"/>
              </a:spcBef>
              <a:spcAft>
                <a:spcPts val="0"/>
              </a:spcAft>
              <a:buNone/>
            </a:pPr>
            <a:r>
              <a:t>Meta Muse: https://about.fb.com/news/2026/09/introducing-muse-personal-ai-agent/</a:t>
            </a:r>
          </a:p>
          <a:p>
            <a:pPr marL="0" lvl="0" indent="0" algn="l">
              <a:spcBef>
                <a:spcPts val="0"/>
              </a:spcBef>
              <a:spcAft>
                <a:spcPts val="0"/>
              </a:spcAft>
              <a:buNone/>
            </a:pPr>
            <a:r>
              <a:t>Pendulum reference: https://openstax.org/books/college-physics-2e/pages/16-4-the-simple-pendulum</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r>
              <a:t>4:00–5:00 / Together. Use task, sources, artifact and check to frame the examples. James demonstrates useful instructions; Richard adds source media, a real app and a finished file. Ask participants to think of an output they could use tomorrow.</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r>
              <a:t>5:00–9:00 / James leads. Keep this editable holding slide while demonstrating a real classroom task in Gemini or Copilot. Compare the first answer with one revision. Richard asks which directions would be worth saving.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r>
              <a:t>9:00–12:00 / James leads. Show his chosen Gem and reusable instructions, then try a fresh request and review the result. Richard connects this to useful context. Rehearse the actual account. Source: https://support.google.com/gemini/answer/15236405?hl=en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r>
              <a:t>12:00–14:00 / James leads. Optional Copilot chat or agent slot; use an agent only if available in his account. If skipped, use these two minutes for another chat/Gem revision. Handoff: We have seen useful instructions. Richard will now add source material and tools, then show what they produce. Source: https://support.microsoft.com/en-us/microsoft-365-copilot/build-your-own-agent-with-microsoft-365-copilot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r>
              <a:t>14:00–18:00 / Richard leads. Leave this slide up, then switch to the prepared notebook. Show the actual NotebookLM infographic and play a prepared 20–30 second audio excerpt; generate and check these before Monday. Ask one cited question live. The slide image is an authored workshop example, not a NotebookLM account screenshot. James asks which format would help a learner.</a:t>
            </a:r>
          </a:p>
          <a:p>
            <a:pPr marL="0" lvl="0" indent="0" algn="l">
              <a:spcBef>
                <a:spcPts val="0"/>
              </a:spcBef>
              <a:spcAft>
                <a:spcPts val="0"/>
              </a:spcAft>
              <a:buNone/>
            </a:pPr>
            <a:r>
              <a:t>1. NOTEBOOKLM / PDFs into media</a:t>
            </a:r>
          </a:p>
          <a:p>
            <a:pPr marL="0" lvl="0" indent="0" algn="l">
              <a:spcBef>
                <a:spcPts val="0"/>
              </a:spcBef>
              <a:spcAft>
                <a:spcPts val="0"/>
              </a:spcAft>
              <a:buNone/>
            </a:pPr>
            <a:r>
              <a:t>Source: https://ai-in-action.stemed.ca/starter_files/Verified_Survey_Facts.pdf</a:t>
            </a:r>
          </a:p>
          <a:p>
            <a:pPr marL="0" lvl="0" indent="0" algn="l">
              <a:spcBef>
                <a:spcPts val="0"/>
              </a:spcBef>
              <a:spcAft>
                <a:spcPts val="0"/>
              </a:spcAft>
              <a:buNone/>
            </a:pPr>
            <a:r>
              <a:t>Ready infographic: https://ai-in-action.stemed.ca/examples/Survey_Infographic.pdf</a:t>
            </a:r>
          </a:p>
          <a:p>
            <a:pPr marL="0" lvl="0" indent="0" algn="l">
              <a:spcBef>
                <a:spcPts val="0"/>
              </a:spcBef>
              <a:spcAft>
                <a:spcPts val="0"/>
              </a:spcAft>
              <a:buNone/>
            </a:pPr>
            <a:endParaRPr/>
          </a:p>
          <a:p>
            <a:pPr marL="0" lvl="0" indent="0" algn="l">
              <a:spcBef>
                <a:spcPts val="0"/>
              </a:spcBef>
              <a:spcAft>
                <a:spcPts val="0"/>
              </a:spcAft>
              <a:buNone/>
            </a:pPr>
            <a:r>
              <a:t>Before Monday: Create a notebook and add Verified_Survey_Facts.pdf. Generate an infographic and an Audio Overview, then check them. Keep the finished outputs open and download the audio where the account allows it. Do not spend the live slot waiting for both outputs to generate.</a:t>
            </a:r>
          </a:p>
          <a:p>
            <a:pPr marL="0" lvl="0" indent="0" algn="l">
              <a:spcBef>
                <a:spcPts val="0"/>
              </a:spcBef>
              <a:spcAft>
                <a:spcPts val="0"/>
              </a:spcAft>
              <a:buNone/>
            </a:pPr>
            <a:endParaRPr/>
          </a:p>
          <a:p>
            <a:pPr marL="0" lvl="0" indent="0" algn="l">
              <a:spcBef>
                <a:spcPts val="0"/>
              </a:spcBef>
              <a:spcAft>
                <a:spcPts val="0"/>
              </a:spcAft>
              <a:buNone/>
            </a:pPr>
            <a:r>
              <a:t>Live question:</a:t>
            </a:r>
          </a:p>
          <a:p>
            <a:pPr marL="0" lvl="0" indent="0" algn="l">
              <a:spcBef>
                <a:spcPts val="0"/>
              </a:spcBef>
              <a:spcAft>
                <a:spcPts val="0"/>
              </a:spcAft>
              <a:buNone/>
            </a:pPr>
            <a:r>
              <a:t>Using only this source, what did the 48 unique fictional responses ask AI to help with next? List each task and its count, then cite the source. Explain why these data cannot support a claim about real Ontario educators.</a:t>
            </a:r>
          </a:p>
          <a:p>
            <a:pPr marL="0" lvl="0" indent="0" algn="l">
              <a:spcBef>
                <a:spcPts val="0"/>
              </a:spcBef>
              <a:spcAft>
                <a:spcPts val="0"/>
              </a:spcAft>
              <a:buNone/>
            </a:pPr>
            <a:endParaRPr/>
          </a:p>
          <a:p>
            <a:pPr marL="0" lvl="0" indent="0" algn="l">
              <a:spcBef>
                <a:spcPts val="0"/>
              </a:spcBef>
              <a:spcAft>
                <a:spcPts val="0"/>
              </a:spcAft>
              <a:buNone/>
            </a:pPr>
            <a:r>
              <a:t>Infographic customization:</a:t>
            </a:r>
          </a:p>
          <a:p>
            <a:pPr marL="0" lvl="0" indent="0" algn="l">
              <a:spcBef>
                <a:spcPts val="0"/>
              </a:spcBef>
              <a:spcAft>
                <a:spcPts val="0"/>
              </a:spcAft>
              <a:buNone/>
            </a:pPr>
            <a:r>
              <a:t>Create a clear, playful infographic for educators titled “What would we make next?” Show the six next-task categories and their exact counts. State that this is synthetic practice data with 48 unique responses, after removing two exact duplicates from 50 raw rows. Do not imply representative findings or measured time savings. Make the most requested task easy to spot.</a:t>
            </a:r>
          </a:p>
          <a:p>
            <a:pPr marL="0" lvl="0" indent="0" algn="l">
              <a:spcBef>
                <a:spcPts val="0"/>
              </a:spcBef>
              <a:spcAft>
                <a:spcPts val="0"/>
              </a:spcAft>
              <a:buNone/>
            </a:pPr>
            <a:endParaRPr/>
          </a:p>
          <a:p>
            <a:pPr marL="0" lvl="0" indent="0" algn="l">
              <a:spcBef>
                <a:spcPts val="0"/>
              </a:spcBef>
              <a:spcAft>
                <a:spcPts val="0"/>
              </a:spcAft>
              <a:buNone/>
            </a:pPr>
            <a:r>
              <a:t>Audio customization:</a:t>
            </a:r>
          </a:p>
          <a:p>
            <a:pPr marL="0" lvl="0" indent="0" algn="l">
              <a:spcBef>
                <a:spcPts val="0"/>
              </a:spcBef>
              <a:spcAft>
                <a:spcPts val="0"/>
              </a:spcAft>
              <a:buNone/>
            </a:pPr>
            <a:r>
              <a:t>Explain the six next-task categories in a short, friendly conversation for educators. Use only the supplied source. Open with the most requested task, explain one practical implication as a suggestion, and end with the synthetic-data limitation. Avoid claiming that this fictional survey represents real teachers.</a:t>
            </a:r>
          </a:p>
          <a:p>
            <a:pPr marL="0" lvl="0" indent="0" algn="l">
              <a:spcBef>
                <a:spcPts val="0"/>
              </a:spcBef>
              <a:spcAft>
                <a:spcPts val="0"/>
              </a:spcAft>
              <a:buNone/>
            </a:pPr>
            <a:endParaRPr/>
          </a:p>
          <a:p>
            <a:pPr marL="0" lvl="0" indent="0" algn="l">
              <a:spcBef>
                <a:spcPts val="0"/>
              </a:spcBef>
              <a:spcAft>
                <a:spcPts val="0"/>
              </a:spcAft>
              <a:buNone/>
            </a:pPr>
            <a:r>
              <a:t>On screen: Ask the question, open one citation, show the prepared infographic, and play 20–30 seconds of the prepared audio. Check lesson planning = 16 of 48 and all six counts sum to 48. Ask James which representation he would use with learners.</a:t>
            </a:r>
          </a:p>
          <a:p>
            <a:pPr marL="0" lvl="0" indent="0" algn="l">
              <a:spcBef>
                <a:spcPts val="0"/>
              </a:spcBef>
              <a:spcAft>
                <a:spcPts val="0"/>
              </a:spcAft>
              <a:buNone/>
            </a:pPr>
            <a:r>
              <a:t>If slow: Show the prepared NotebookLM result. If unavailable, show the workshop infographic and identify it as the authored example. It is not a substitute recording of the audio.</a:t>
            </a:r>
          </a:p>
          <a:p>
            <a:pPr marL="0" lvl="0" indent="0" algn="l">
              <a:spcBef>
                <a:spcPts val="0"/>
              </a:spcBef>
              <a:spcAft>
                <a:spcPts val="0"/>
              </a:spcAft>
              <a:buNone/>
            </a:pPr>
            <a:r>
              <a:t>Google documentation: https://support.google.com/gemininotebook/answer/16206563?hl=en</a:t>
            </a:r>
          </a:p>
          <a:p>
            <a:pPr marL="0" lvl="0" indent="0" algn="l">
              <a:spcBef>
                <a:spcPts val="0"/>
              </a:spcBef>
              <a:spcAft>
                <a:spcPts val="0"/>
              </a:spcAft>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r>
              <a:t>22:00–26:00 / Richard leads. Work is the preferred live route; dots is the alternative if rehearsed and available. Source: Maker Day brief. Deliverable: one-page launch poster PDF. Open the real result, check a source fact, ask for one visual revision. Pre-open a completed run so a slow new task can continue while Richard shows its result. The supplied poster is an authored backup, not a Work account output.</a:t>
            </a:r>
          </a:p>
          <a:p>
            <a:pPr marL="0" lvl="0" indent="0" algn="l">
              <a:spcBef>
                <a:spcPts val="0"/>
              </a:spcBef>
              <a:spcAft>
                <a:spcPts val="0"/>
              </a:spcAft>
              <a:buNone/>
            </a:pPr>
            <a:r>
              <a:t>3. CHATGPT WORK / A Maker Day poster people can open</a:t>
            </a:r>
          </a:p>
          <a:p>
            <a:pPr marL="0" lvl="0" indent="0" algn="l">
              <a:spcBef>
                <a:spcPts val="0"/>
              </a:spcBef>
              <a:spcAft>
                <a:spcPts val="0"/>
              </a:spcAft>
              <a:buNone/>
            </a:pPr>
            <a:r>
              <a:t>Preferred: Work on this computer or https://chatgpt.com/ with Work selected.</a:t>
            </a:r>
          </a:p>
          <a:p>
            <a:pPr marL="0" lvl="0" indent="0" algn="l">
              <a:spcBef>
                <a:spcPts val="0"/>
              </a:spcBef>
              <a:spcAft>
                <a:spcPts val="0"/>
              </a:spcAft>
              <a:buNone/>
            </a:pPr>
            <a:r>
              <a:t>Alternative: Give the same source and task to an available dot. Rehearse its file delivery before the session; connected local-computer access is separate from its cloud computer.</a:t>
            </a:r>
          </a:p>
          <a:p>
            <a:pPr marL="0" lvl="0" indent="0" algn="l">
              <a:spcBef>
                <a:spcPts val="0"/>
              </a:spcBef>
              <a:spcAft>
                <a:spcPts val="0"/>
              </a:spcAft>
              <a:buNone/>
            </a:pPr>
            <a:r>
              <a:t>Source: https://ai-in-action.stemed.ca/starter_files/Maker_Day_Source_Brief.pdf</a:t>
            </a:r>
          </a:p>
          <a:p>
            <a:pPr marL="0" lvl="0" indent="0" algn="l">
              <a:spcBef>
                <a:spcPts val="0"/>
              </a:spcBef>
              <a:spcAft>
                <a:spcPts val="0"/>
              </a:spcAft>
              <a:buNone/>
            </a:pPr>
            <a:r>
              <a:t>Ready poster: https://ai-in-action.stemed.ca/examples/Maker_Day_Launch_Poster.pdf</a:t>
            </a:r>
          </a:p>
          <a:p>
            <a:pPr marL="0" lvl="0" indent="0" algn="l">
              <a:spcBef>
                <a:spcPts val="0"/>
              </a:spcBef>
              <a:spcAft>
                <a:spcPts val="0"/>
              </a:spcAft>
              <a:buNone/>
            </a:pPr>
            <a:endParaRPr/>
          </a:p>
          <a:p>
            <a:pPr marL="0" lvl="0" indent="0" algn="l">
              <a:spcBef>
                <a:spcPts val="0"/>
              </a:spcBef>
              <a:spcAft>
                <a:spcPts val="0"/>
              </a:spcAft>
              <a:buNone/>
            </a:pPr>
            <a:r>
              <a:t>Starting prompt (attach Maker_Day_Source_Brief.pdf):</a:t>
            </a:r>
          </a:p>
          <a:p>
            <a:pPr marL="0" lvl="0" indent="0" algn="l">
              <a:spcBef>
                <a:spcPts val="0"/>
              </a:spcBef>
              <a:spcAft>
                <a:spcPts val="0"/>
              </a:spcAft>
              <a:buNone/>
            </a:pPr>
            <a:r>
              <a:t>Create a finished, downloadable, one-page PDF launch poster for this fictional Maker Day. Title it “Make, Test, Share”. Aim it at secondary learners. Make it playful, clean and readable from across a classroom, with a strong visual and lots of breathing room. Include 24 learners, three groups of eight, three stations and the 60-minute duration. Describe Motion Lab, Bridge Build and Design Story in one short sentence each. Preserve the 20 cm bridge span and the source’s activity details. Do not invent a date, school or location. Add a discreet “Fictional workshop example” footer. Open the PDF preview and give me the download. Check these facts against the source before delivering it. Make the actual PDF file, rather than only giving me poster text.</a:t>
            </a:r>
          </a:p>
          <a:p>
            <a:pPr marL="0" lvl="0" indent="0" algn="l">
              <a:spcBef>
                <a:spcPts val="0"/>
              </a:spcBef>
              <a:spcAft>
                <a:spcPts val="0"/>
              </a:spcAft>
              <a:buNone/>
            </a:pPr>
            <a:endParaRPr/>
          </a:p>
          <a:p>
            <a:pPr marL="0" lvl="0" indent="0" algn="l">
              <a:spcBef>
                <a:spcPts val="0"/>
              </a:spcBef>
              <a:spcAft>
                <a:spcPts val="0"/>
              </a:spcAft>
              <a:buNone/>
            </a:pPr>
            <a:r>
              <a:t>Live revision:</a:t>
            </a:r>
          </a:p>
          <a:p>
            <a:pPr marL="0" lvl="0" indent="0" algn="l">
              <a:spcBef>
                <a:spcPts val="0"/>
              </a:spcBef>
              <a:spcAft>
                <a:spcPts val="0"/>
              </a:spcAft>
              <a:buNone/>
            </a:pPr>
            <a:r>
              <a:t>Keep all facts and the one-page PDF format. Make the headline more playful and give the three station names more visual emphasis. Deliver the revised PDF and tell me what changed.</a:t>
            </a:r>
          </a:p>
          <a:p>
            <a:pPr marL="0" lvl="0" indent="0" algn="l">
              <a:spcBef>
                <a:spcPts val="0"/>
              </a:spcBef>
              <a:spcAft>
                <a:spcPts val="0"/>
              </a:spcAft>
              <a:buNone/>
            </a:pPr>
            <a:endParaRPr/>
          </a:p>
          <a:p>
            <a:pPr marL="0" lvl="0" indent="0" algn="l">
              <a:spcBef>
                <a:spcPts val="0"/>
              </a:spcBef>
              <a:spcAft>
                <a:spcPts val="0"/>
              </a:spcAft>
              <a:buNone/>
            </a:pPr>
            <a:r>
              <a:t>On screen: Submit the prompt, show how the task creates a file, open the completed PDF, compare one source fact and request the revision. Keep a completed run open in another tab. If generation takes longer than 45 seconds, show that run while the current task continues. If no account-generated result is available, identify the supplied poster as the authored workshop example.</a:t>
            </a:r>
          </a:p>
          <a:p>
            <a:pPr marL="0" lvl="0" indent="0" algn="l">
              <a:spcBef>
                <a:spcPts val="0"/>
              </a:spcBef>
              <a:spcAft>
                <a:spcPts val="0"/>
              </a:spcAft>
              <a:buNone/>
            </a:pPr>
            <a:r>
              <a:t>Check: 24 learners; 3 groups of 8; 3 named stations; 60 minutes; 20 cm span; no invented event logistics.</a:t>
            </a:r>
          </a:p>
          <a:p>
            <a:pPr marL="0" lvl="0" indent="0" algn="l">
              <a:spcBef>
                <a:spcPts val="0"/>
              </a:spcBef>
              <a:spcAft>
                <a:spcPts val="0"/>
              </a:spcAft>
              <a:buNone/>
            </a:pPr>
            <a:r>
              <a:t>Local option: Give Work the source file’s full path and a dedicated demo output folder. Online option: attach the source PDF and download its result. Both routes use the same task; no app connection is necessary for this file-based demo.</a:t>
            </a:r>
          </a:p>
          <a:p>
            <a:pPr marL="0" lvl="0" indent="0" algn="l">
              <a:spcBef>
                <a:spcPts val="0"/>
              </a:spcBef>
              <a:spcAft>
                <a:spcPts val="0"/>
              </a:spcAft>
              <a:buNone/>
            </a:pPr>
            <a:r>
              <a:t>OpenAI documentation: https://learn.chatgpt.com/docs/web</a:t>
            </a:r>
          </a:p>
          <a:p>
            <a:pPr marL="0" lvl="0" indent="0" algn="l">
              <a:spcBef>
                <a:spcPts val="0"/>
              </a:spcBef>
              <a:spcAft>
                <a:spcPts val="0"/>
              </a:spcAft>
              <a:buNone/>
            </a:pPr>
            <a:r>
              <a:t>Files: https://learn.chatgpt.com/docs/artifacts-viewer</a:t>
            </a:r>
          </a:p>
          <a:p>
            <a:pPr marL="0" lvl="0" indent="0" algn="l">
              <a:spcBef>
                <a:spcPts val="0"/>
              </a:spcBef>
              <a:spcAft>
                <a:spcPts val="0"/>
              </a:spcAft>
              <a:buNone/>
            </a:pPr>
            <a:r>
              <a:t>Dots: https://learn.chatgpt.com/docs/dots/computers-and-apps</a:t>
            </a:r>
          </a:p>
          <a:p>
            <a:pPr marL="0" lvl="0" indent="0" algn="l">
              <a:spcBef>
                <a:spcPts val="0"/>
              </a:spcBef>
              <a:spcAft>
                <a:spcPts val="0"/>
              </a:spcAft>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r>
              <a:t>18:00–22:00 / Richard leads. One app: WORK | SHOP. Show a real workflow and its completed screen or resource. Tell one accurate building story and one correction AI helped make. James connects this to clearer instructions. Use Richard’s actual prepared app; do not imply an untested action succeeded.</a:t>
            </a:r>
          </a:p>
          <a:p>
            <a:pPr marL="0" lvl="0" indent="0" algn="l">
              <a:spcBef>
                <a:spcPts val="0"/>
              </a:spcBef>
              <a:spcAft>
                <a:spcPts val="0"/>
              </a:spcAft>
              <a:buNone/>
            </a:pPr>
            <a:r>
              <a:t>2. STEM | ED / One real app: WORK | SHOP</a:t>
            </a:r>
          </a:p>
          <a:p>
            <a:pPr marL="0" lvl="0" indent="0" algn="l">
              <a:spcBef>
                <a:spcPts val="0"/>
              </a:spcBef>
              <a:spcAft>
                <a:spcPts val="0"/>
              </a:spcAft>
              <a:buNone/>
            </a:pPr>
            <a:r>
              <a:t>Open: https://stemed.ca/ and select WORK | SHOP, or use Richard’s bookmarked app and prepared workshop.</a:t>
            </a:r>
          </a:p>
          <a:p>
            <a:pPr marL="0" lvl="0" indent="0" algn="l">
              <a:spcBef>
                <a:spcPts val="0"/>
              </a:spcBef>
              <a:spcAft>
                <a:spcPts val="0"/>
              </a:spcAft>
              <a:buNone/>
            </a:pPr>
            <a:endParaRPr/>
          </a:p>
          <a:p>
            <a:pPr marL="0" lvl="0" indent="0" algn="l">
              <a:spcBef>
                <a:spcPts val="0"/>
              </a:spcBef>
              <a:spcAft>
                <a:spcPts val="0"/>
              </a:spcAft>
              <a:buNone/>
            </a:pPr>
            <a:r>
              <a:t>Before Monday: Pre-open one actual WORK | SHOP workshop Richard can show. Choose one participant-facing workflow that already works. Prepare the starting screen and its completed result; use a fictional or demonstration workshop when appropriate.</a:t>
            </a:r>
          </a:p>
          <a:p>
            <a:pPr marL="0" lvl="0" indent="0" algn="l">
              <a:spcBef>
                <a:spcPts val="0"/>
              </a:spcBef>
              <a:spcAft>
                <a:spcPts val="0"/>
              </a:spcAft>
              <a:buNone/>
            </a:pPr>
            <a:endParaRPr/>
          </a:p>
          <a:p>
            <a:pPr marL="0" lvl="0" indent="0" algn="l">
              <a:spcBef>
                <a:spcPts val="0"/>
              </a:spcBef>
              <a:spcAft>
                <a:spcPts val="0"/>
              </a:spcAft>
              <a:buNone/>
            </a:pPr>
            <a:r>
              <a:t>On screen: Name the teacher problem the workshop solves. Show one action in the real app and the resulting screen or resource. Explain one specific change Richard asked AI to make while building it and the check he used. James connects this to clearer instructions and reusable context. Keep the demonstration to this one application; the full STEM | ED gallery is an optional reference on slide 20.</a:t>
            </a:r>
          </a:p>
          <a:p>
            <a:pPr marL="0" lvl="0" indent="0" algn="l">
              <a:spcBef>
                <a:spcPts val="0"/>
              </a:spcBef>
              <a:spcAft>
                <a:spcPts val="0"/>
              </a:spcAft>
              <a:buNone/>
            </a:pPr>
            <a:r>
              <a:t>Closing question: “What small tool would make one repeated job easier for you?”</a:t>
            </a:r>
          </a:p>
          <a:p>
            <a:pPr marL="0" lvl="0" indent="0" algn="l">
              <a:spcBef>
                <a:spcPts val="0"/>
              </a:spcBef>
              <a:spcAft>
                <a:spcPts val="0"/>
              </a:spcAft>
              <a:buNone/>
            </a:pPr>
            <a:r>
              <a:t>If the app cannot load: Use the preserved real STEM | ED screenshot on slide 20 and tell the building story. Do not describe a live action as completed if it did not run.</a:t>
            </a:r>
          </a:p>
          <a:p>
            <a:pPr marL="0" lvl="0" indent="0" algn="l">
              <a:spcBef>
                <a:spcPts val="0"/>
              </a:spcBef>
              <a:spcAft>
                <a:spcPts val="0"/>
              </a:spcAft>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r>
              <a:t>26:00–28:00 / Together. Connect James’s saved instructions to Richard’s source-grounded media, real app and exported PDF. Explain the harness as the workspace around the model: context, tools, actions and a result you can inspect. Richard’s perspective is that this surrounding workflow matters increasingly as models converge; model quality still matters.</a:t>
            </a:r>
          </a:p>
          <a:p>
            <a:pPr marL="0" lvl="0" indent="0" algn="l">
              <a:spcBef>
                <a:spcPts val="0"/>
              </a:spcBef>
              <a:spcAft>
                <a:spcPts val="0"/>
              </a:spcAft>
              <a:buNone/>
            </a:pPr>
            <a:r>
              <a:t>Gemini Notebook studio: https://support.google.com/gemininotebook/answer/16206563?hl=en</a:t>
            </a:r>
          </a:p>
          <a:p>
            <a:pPr marL="0" lvl="0" indent="0" algn="l">
              <a:spcBef>
                <a:spcPts val="0"/>
              </a:spcBef>
              <a:spcAft>
                <a:spcPts val="0"/>
              </a:spcAft>
              <a:buNone/>
            </a:pPr>
            <a:r>
              <a:t>Audio Overviews: https://support.google.com/gemininotebook/answer/16212820?hl=en</a:t>
            </a:r>
          </a:p>
          <a:p>
            <a:pPr marL="0" lvl="0" indent="0" algn="l">
              <a:spcBef>
                <a:spcPts val="0"/>
              </a:spcBef>
              <a:spcAft>
                <a:spcPts val="0"/>
              </a:spcAft>
              <a:buNone/>
            </a:pPr>
            <a:r>
              <a:t>AI Studio Build: https://ai.google.dev/gemini-api/docs/aistudio-build-mode</a:t>
            </a:r>
          </a:p>
          <a:p>
            <a:pPr marL="0" lvl="0" indent="0" algn="l">
              <a:spcBef>
                <a:spcPts val="0"/>
              </a:spcBef>
              <a:spcAft>
                <a:spcPts val="0"/>
              </a:spcAft>
              <a:buNone/>
            </a:pPr>
            <a:r>
              <a:t>AI Studio access: https://ai.google.dev/gemini-api/docs/available-regions</a:t>
            </a:r>
          </a:p>
          <a:p>
            <a:pPr marL="0" lvl="0" indent="0" algn="l">
              <a:spcBef>
                <a:spcPts val="0"/>
              </a:spcBef>
              <a:spcAft>
                <a:spcPts val="0"/>
              </a:spcAft>
              <a:buNone/>
            </a:pPr>
            <a:r>
              <a:t>Google Antigravity browser: https://antigravity.google/docs/ide/browser</a:t>
            </a:r>
          </a:p>
          <a:p>
            <a:pPr marL="0" lvl="0" indent="0" algn="l">
              <a:spcBef>
                <a:spcPts val="0"/>
              </a:spcBef>
              <a:spcAft>
                <a:spcPts val="0"/>
              </a:spcAft>
              <a:buNone/>
            </a:pPr>
            <a:r>
              <a:t>ChatGPT Work: https://learn.chatgpt.com/docs/use-chatgpt</a:t>
            </a:r>
          </a:p>
          <a:p>
            <a:pPr marL="0" lvl="0" indent="0" algn="l">
              <a:spcBef>
                <a:spcPts val="0"/>
              </a:spcBef>
              <a:spcAft>
                <a:spcPts val="0"/>
              </a:spcAft>
              <a:buNone/>
            </a:pPr>
            <a:r>
              <a:t>OpenAI dots: https://learn.chatgpt.com/docs/dots</a:t>
            </a:r>
          </a:p>
          <a:p>
            <a:pPr marL="0" lvl="0" indent="0" algn="l">
              <a:spcBef>
                <a:spcPts val="0"/>
              </a:spcBef>
              <a:spcAft>
                <a:spcPts val="0"/>
              </a:spcAft>
              <a:buNone/>
            </a:pPr>
            <a:r>
              <a:t>Grok Bot: https://docs.x.ai/grok-bot/overview</a:t>
            </a:r>
          </a:p>
          <a:p>
            <a:pPr marL="0" lvl="0" indent="0" algn="l">
              <a:spcBef>
                <a:spcPts val="0"/>
              </a:spcBef>
              <a:spcAft>
                <a:spcPts val="0"/>
              </a:spcAft>
              <a:buNone/>
            </a:pPr>
            <a:r>
              <a:t>Meta Muse: https://about.fb.com/news/2026/09/introducing-muse-personal-ai-agent/</a:t>
            </a:r>
          </a:p>
          <a:p>
            <a:pPr marL="0" lvl="0" indent="0" algn="l">
              <a:spcBef>
                <a:spcPts val="0"/>
              </a:spcBef>
              <a:spcAft>
                <a:spcPts val="0"/>
              </a:spcAft>
              <a:buNone/>
            </a:pPr>
            <a:r>
              <a:t>STEM ED: https://stemed.ca</a:t>
            </a:r>
          </a:p>
          <a:p>
            <a:pPr marL="0" lvl="0" indent="0" algn="l">
              <a:spcBef>
                <a:spcPts val="0"/>
              </a:spcBef>
              <a:spcAft>
                <a:spcPts val="0"/>
              </a:spcAft>
              <a:buNone/>
            </a:pPr>
            <a:r>
              <a:t>Pendulum reference: https://openstax.org/books/college-physics-2e/pages/16-4-the-simple-pendulum</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r>
              <a:t>28:00–29:00 / Together. James names a check for a chat response; Richard names a check for a finished file or app. The same standard applies to both breakouts. During Richard’s circulation revisit these checks: an actual file, a number/unit/link, a control and a real revision.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r>
              <a:t>29:00–30:00 / Together. NOW split the group. James supports everyday chat, Gemini Gems and any Copilot option he chooses. Richard supports one of five advanced creation projects. Announce actual room/group locations verbally. James takes over his breakout independently; this deck continues with Richard’s group.</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r>
              <a:t>Richard breakout 0:00–1:00 (session 30:00–31:00). Open https://ai-in-action.stemed.ca/ on the participant computer; the QR encodes this exact HTTPS address. Scan is optional: type the visible address on the laptop. The companion hub has five project pages, individual source files, copyable prompts and finished examples. Choose one project. No login or ZIP extraction is required for the hub.</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r>
              <a:t>Richard breakout 1:00–4:00. Brief AI Studio app demo before participant work; the three shared demos have already finished. Pre-open Build and prompt 03. Show the preview and change one requirement. If generation stalls for 45 seconds, open the authored Swing Lab fallback and name it as such: https://ai-in-action.stemed.ca/examples/swing_lab.html . Source: https://ai.google.dev/gemini-api/docs/aistudio-build-mode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r>
              <a:t>Richard breakout 4:00–5:00. Predict before changing length. At g=9.81 m/s², L=1 m gives 2.006 s; L=4 m gives 4.012 s. Bob mass should not change period. The small-angle model omits friction, drag and large-angle correction. Show how one check can expose a believable error. Source: https://openstax.org/books/college-physics-2e/pages/16-4-the-simple-pendulum</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r>
              <a:t>Richard breakout 5:00–7:00. Choose ONE of five projects. Pick an output and a tool the participant can open. Gallery slides 21–25 are optional references. Continue to the work period on slide 18. The companion QR is on slide 14.</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r>
              <a:t>Richard breakout 7:00–24:00. Keep slide 18 up while circulating. 8 minutes make, 4 check, 5 improve = 17 minutes. Ask what exists, what was checked and what changed. Offer a workshop example when account access or generation blocks progress.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r>
              <a:t>Richard breakout 24:00–30:00. Keep the author’s combined share/exit layout. First four minutes: partners show a real artifact, a check and a correction; take two brief room examples. Final two minutes: I made / I checked / My next revision. Stop the main sequence here. Slides 20–27 are optional references and backups. Individual downloads: https://ai-in-action.stemed.ca/resources.html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r>
              <a:t>Optional reference after the main session, slide 20. Preserve Richard’s actual STEM ED app menu and website screenshots. The timed live showcase is WORK | SHOP on slide 9. Use this gallery only for a question or if the app cannot load. STEM ED is Richard’s building example, not a participant project. Source: https://stemed.ca/</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r>
              <a:t>Project 01 reference, outside the timed main presentation. Participants choose one project, not all five. Companion guide: https://ai-in-action.stemed.ca/projects/01.html</a:t>
            </a:r>
          </a:p>
          <a:p>
            <a:pPr marL="0" lvl="0" indent="0" algn="l">
              <a:spcBef>
                <a:spcPts val="0"/>
              </a:spcBef>
              <a:spcAft>
                <a:spcPts val="0"/>
              </a:spcAft>
              <a:buNone/>
            </a:pPr>
            <a:r>
              <a:t>First win: A checked infographic, short podcast-style overview or video overview.</a:t>
            </a:r>
          </a:p>
          <a:p>
            <a:pPr marL="0" lvl="0" indent="0" algn="l">
              <a:spcBef>
                <a:spcPts val="0"/>
              </a:spcBef>
              <a:spcAft>
                <a:spcPts val="0"/>
              </a:spcAft>
              <a:buNone/>
            </a:pPr>
            <a:r>
              <a:t>Check: At 1 m and g=9.81, the ideal period is about 2.006 s. Bob mass does not change it. Fictional observations stay labelled.</a:t>
            </a:r>
          </a:p>
          <a:p>
            <a:pPr marL="0" lvl="0" indent="0" algn="l">
              <a:spcBef>
                <a:spcPts val="0"/>
              </a:spcBef>
              <a:spcAft>
                <a:spcPts val="0"/>
              </a:spcAft>
              <a:buNone/>
            </a:pPr>
            <a:r>
              <a:t>Fallback: Use the included storyboard to revise one frame while media generates. A storyboard is the fallback, not a generated podcast.</a:t>
            </a:r>
          </a:p>
          <a:p>
            <a:pPr marL="0" lvl="0" indent="0" algn="l">
              <a:spcBef>
                <a:spcPts val="0"/>
              </a:spcBef>
              <a:spcAft>
                <a:spcPts val="0"/>
              </a:spcAft>
              <a:buNone/>
            </a:pPr>
            <a:r>
              <a:t>Preview is an authored workshop example, not a claimed output from the participant’s account.</a:t>
            </a:r>
          </a:p>
          <a:p>
            <a:pPr marL="0" lvl="0" indent="0" algn="l">
              <a:spcBef>
                <a:spcPts val="0"/>
              </a:spcBef>
              <a:spcAft>
                <a:spcPts val="0"/>
              </a:spcAft>
              <a:buNone/>
            </a:pPr>
            <a:r>
              <a:t>Gemini Notebook studio: https://support.google.com/gemininotebook/answer/16206563?hl=en</a:t>
            </a:r>
          </a:p>
          <a:p>
            <a:pPr marL="0" lvl="0" indent="0" algn="l">
              <a:spcBef>
                <a:spcPts val="0"/>
              </a:spcBef>
              <a:spcAft>
                <a:spcPts val="0"/>
              </a:spcAft>
              <a:buNone/>
            </a:pPr>
            <a:r>
              <a:t>Audio Overviews: https://support.google.com/gemininotebook/answer/16212820?hl=en</a:t>
            </a:r>
          </a:p>
          <a:p>
            <a:pPr marL="0" lvl="0" indent="0" algn="l">
              <a:spcBef>
                <a:spcPts val="0"/>
              </a:spcBef>
              <a:spcAft>
                <a:spcPts val="0"/>
              </a:spcAft>
              <a:buNone/>
            </a:pPr>
            <a:r>
              <a:t>AI Studio Build: https://ai.google.dev/gemini-api/docs/aistudio-build-mode</a:t>
            </a:r>
          </a:p>
          <a:p>
            <a:pPr marL="0" lvl="0" indent="0" algn="l">
              <a:spcBef>
                <a:spcPts val="0"/>
              </a:spcBef>
              <a:spcAft>
                <a:spcPts val="0"/>
              </a:spcAft>
              <a:buNone/>
            </a:pPr>
            <a:r>
              <a:t>AI Studio access: https://ai.google.dev/gemini-api/docs/available-regions</a:t>
            </a:r>
          </a:p>
          <a:p>
            <a:pPr marL="0" lvl="0" indent="0" algn="l">
              <a:spcBef>
                <a:spcPts val="0"/>
              </a:spcBef>
              <a:spcAft>
                <a:spcPts val="0"/>
              </a:spcAft>
              <a:buNone/>
            </a:pPr>
            <a:r>
              <a:t>Google Antigravity browser: https://antigravity.google/docs/ide/browser</a:t>
            </a:r>
          </a:p>
          <a:p>
            <a:pPr marL="0" lvl="0" indent="0" algn="l">
              <a:spcBef>
                <a:spcPts val="0"/>
              </a:spcBef>
              <a:spcAft>
                <a:spcPts val="0"/>
              </a:spcAft>
              <a:buNone/>
            </a:pPr>
            <a:r>
              <a:t>ChatGPT Work: https://learn.chatgpt.com/docs/use-chatgpt</a:t>
            </a:r>
          </a:p>
          <a:p>
            <a:pPr marL="0" lvl="0" indent="0" algn="l">
              <a:spcBef>
                <a:spcPts val="0"/>
              </a:spcBef>
              <a:spcAft>
                <a:spcPts val="0"/>
              </a:spcAft>
              <a:buNone/>
            </a:pPr>
            <a:r>
              <a:t>OpenAI dots: https://learn.chatgpt.com/docs/dots</a:t>
            </a:r>
          </a:p>
          <a:p>
            <a:pPr marL="0" lvl="0" indent="0" algn="l">
              <a:spcBef>
                <a:spcPts val="0"/>
              </a:spcBef>
              <a:spcAft>
                <a:spcPts val="0"/>
              </a:spcAft>
              <a:buNone/>
            </a:pPr>
            <a:r>
              <a:t>Grok Bot: https://docs.x.ai/grok-bot/overview</a:t>
            </a:r>
          </a:p>
          <a:p>
            <a:pPr marL="0" lvl="0" indent="0" algn="l">
              <a:spcBef>
                <a:spcPts val="0"/>
              </a:spcBef>
              <a:spcAft>
                <a:spcPts val="0"/>
              </a:spcAft>
              <a:buNone/>
            </a:pPr>
            <a:r>
              <a:t>Meta Muse: https://about.fb.com/news/2026/09/introducing-muse-personal-ai-agent/</a:t>
            </a:r>
          </a:p>
          <a:p>
            <a:pPr marL="0" lvl="0" indent="0" algn="l">
              <a:spcBef>
                <a:spcPts val="0"/>
              </a:spcBef>
              <a:spcAft>
                <a:spcPts val="0"/>
              </a:spcAft>
              <a:buNone/>
            </a:pPr>
            <a:r>
              <a:t>STEM ED: https://stemed.ca</a:t>
            </a:r>
          </a:p>
          <a:p>
            <a:pPr marL="0" lvl="0" indent="0" algn="l">
              <a:spcBef>
                <a:spcPts val="0"/>
              </a:spcBef>
              <a:spcAft>
                <a:spcPts val="0"/>
              </a:spcAft>
              <a:buNone/>
            </a:pPr>
            <a:r>
              <a:t>Pendulum reference: https://openstax.org/books/college-physics-2e/pages/16-4-the-simple-pendulum</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r>
              <a:t>Project 02 reference, outside the timed main presentation. Participants choose one project, not all five. Companion guide: https://ai-in-action.stemed.ca/projects/02.html</a:t>
            </a:r>
          </a:p>
          <a:p>
            <a:pPr marL="0" lvl="0" indent="0" algn="l">
              <a:spcBef>
                <a:spcPts val="0"/>
              </a:spcBef>
              <a:spcAft>
                <a:spcPts val="0"/>
              </a:spcAft>
              <a:buNone/>
            </a:pPr>
            <a:r>
              <a:t>First win: A landscape infographic plus the fact sheet behind it.</a:t>
            </a:r>
          </a:p>
          <a:p>
            <a:pPr marL="0" lvl="0" indent="0" algn="l">
              <a:spcBef>
                <a:spcPts val="0"/>
              </a:spcBef>
              <a:spcAft>
                <a:spcPts val="0"/>
              </a:spcAft>
              <a:buNone/>
            </a:pPr>
            <a:r>
              <a:t>Check: Counts sum to 48. Missing numbers stay missing. Confidence change uses 46 complete pairs. Every chart label matches its fact sheet.</a:t>
            </a:r>
          </a:p>
          <a:p>
            <a:pPr marL="0" lvl="0" indent="0" algn="l">
              <a:spcBef>
                <a:spcPts val="0"/>
              </a:spcBef>
              <a:spcAft>
                <a:spcPts val="0"/>
              </a:spcAft>
              <a:buNone/>
            </a:pPr>
            <a:r>
              <a:t>Fallback: Use the provided infographic and ask for a clearer layout. Check the supplied chart instead of waiting for image generation.</a:t>
            </a:r>
          </a:p>
          <a:p>
            <a:pPr marL="0" lvl="0" indent="0" algn="l">
              <a:spcBef>
                <a:spcPts val="0"/>
              </a:spcBef>
              <a:spcAft>
                <a:spcPts val="0"/>
              </a:spcAft>
              <a:buNone/>
            </a:pPr>
            <a:r>
              <a:t>Preview is an authored workshop example, not a claimed output from the participant’s account.</a:t>
            </a:r>
          </a:p>
          <a:p>
            <a:pPr marL="0" lvl="0" indent="0" algn="l">
              <a:spcBef>
                <a:spcPts val="0"/>
              </a:spcBef>
              <a:spcAft>
                <a:spcPts val="0"/>
              </a:spcAft>
              <a:buNone/>
            </a:pPr>
            <a:r>
              <a:t>Gemini Notebook studio: https://support.google.com/gemininotebook/answer/16206563?hl=en</a:t>
            </a:r>
          </a:p>
          <a:p>
            <a:pPr marL="0" lvl="0" indent="0" algn="l">
              <a:spcBef>
                <a:spcPts val="0"/>
              </a:spcBef>
              <a:spcAft>
                <a:spcPts val="0"/>
              </a:spcAft>
              <a:buNone/>
            </a:pPr>
            <a:r>
              <a:t>Audio Overviews: https://support.google.com/gemininotebook/answer/16212820?hl=en</a:t>
            </a:r>
          </a:p>
          <a:p>
            <a:pPr marL="0" lvl="0" indent="0" algn="l">
              <a:spcBef>
                <a:spcPts val="0"/>
              </a:spcBef>
              <a:spcAft>
                <a:spcPts val="0"/>
              </a:spcAft>
              <a:buNone/>
            </a:pPr>
            <a:r>
              <a:t>AI Studio Build: https://ai.google.dev/gemini-api/docs/aistudio-build-mode</a:t>
            </a:r>
          </a:p>
          <a:p>
            <a:pPr marL="0" lvl="0" indent="0" algn="l">
              <a:spcBef>
                <a:spcPts val="0"/>
              </a:spcBef>
              <a:spcAft>
                <a:spcPts val="0"/>
              </a:spcAft>
              <a:buNone/>
            </a:pPr>
            <a:r>
              <a:t>AI Studio access: https://ai.google.dev/gemini-api/docs/available-regions</a:t>
            </a:r>
          </a:p>
          <a:p>
            <a:pPr marL="0" lvl="0" indent="0" algn="l">
              <a:spcBef>
                <a:spcPts val="0"/>
              </a:spcBef>
              <a:spcAft>
                <a:spcPts val="0"/>
              </a:spcAft>
              <a:buNone/>
            </a:pPr>
            <a:r>
              <a:t>Google Antigravity browser: https://antigravity.google/docs/ide/browser</a:t>
            </a:r>
          </a:p>
          <a:p>
            <a:pPr marL="0" lvl="0" indent="0" algn="l">
              <a:spcBef>
                <a:spcPts val="0"/>
              </a:spcBef>
              <a:spcAft>
                <a:spcPts val="0"/>
              </a:spcAft>
              <a:buNone/>
            </a:pPr>
            <a:r>
              <a:t>ChatGPT Work: https://learn.chatgpt.com/docs/use-chatgpt</a:t>
            </a:r>
          </a:p>
          <a:p>
            <a:pPr marL="0" lvl="0" indent="0" algn="l">
              <a:spcBef>
                <a:spcPts val="0"/>
              </a:spcBef>
              <a:spcAft>
                <a:spcPts val="0"/>
              </a:spcAft>
              <a:buNone/>
            </a:pPr>
            <a:r>
              <a:t>OpenAI dots: https://learn.chatgpt.com/docs/dots</a:t>
            </a:r>
          </a:p>
          <a:p>
            <a:pPr marL="0" lvl="0" indent="0" algn="l">
              <a:spcBef>
                <a:spcPts val="0"/>
              </a:spcBef>
              <a:spcAft>
                <a:spcPts val="0"/>
              </a:spcAft>
              <a:buNone/>
            </a:pPr>
            <a:r>
              <a:t>Grok Bot: https://docs.x.ai/grok-bot/overview</a:t>
            </a:r>
          </a:p>
          <a:p>
            <a:pPr marL="0" lvl="0" indent="0" algn="l">
              <a:spcBef>
                <a:spcPts val="0"/>
              </a:spcBef>
              <a:spcAft>
                <a:spcPts val="0"/>
              </a:spcAft>
              <a:buNone/>
            </a:pPr>
            <a:r>
              <a:t>Meta Muse: https://about.fb.com/news/2026/09/introducing-muse-personal-ai-agent/</a:t>
            </a:r>
          </a:p>
          <a:p>
            <a:pPr marL="0" lvl="0" indent="0" algn="l">
              <a:spcBef>
                <a:spcPts val="0"/>
              </a:spcBef>
              <a:spcAft>
                <a:spcPts val="0"/>
              </a:spcAft>
              <a:buNone/>
            </a:pPr>
            <a:r>
              <a:t>STEM ED: https://stemed.ca</a:t>
            </a:r>
          </a:p>
          <a:p>
            <a:pPr marL="0" lvl="0" indent="0" algn="l">
              <a:spcBef>
                <a:spcPts val="0"/>
              </a:spcBef>
              <a:spcAft>
                <a:spcPts val="0"/>
              </a:spcAft>
              <a:buNone/>
            </a:pPr>
            <a:r>
              <a:t>Pendulum reference: https://openstax.org/books/college-physics-2e/pages/16-4-the-simple-pendulum</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r>
              <a:t>Project 03 reference, outside the timed main presentation. Participants choose one project, not all five. Companion guide: https://ai-in-action.stemed.ca/projects/03.html</a:t>
            </a:r>
          </a:p>
          <a:p>
            <a:pPr marL="0" lvl="0" indent="0" algn="l">
              <a:spcBef>
                <a:spcPts val="0"/>
              </a:spcBef>
              <a:spcAft>
                <a:spcPts val="0"/>
              </a:spcAft>
              <a:buNone/>
            </a:pPr>
            <a:r>
              <a:t>First win: A working Swing Lab with controls you can test.</a:t>
            </a:r>
          </a:p>
          <a:p>
            <a:pPr marL="0" lvl="0" indent="0" algn="l">
              <a:spcBef>
                <a:spcPts val="0"/>
              </a:spcBef>
              <a:spcAft>
                <a:spcPts val="0"/>
              </a:spcAft>
              <a:buNone/>
            </a:pPr>
            <a:r>
              <a:t>Check: The animation and numeric period agree. Units remain visible. Four times the length gives twice the period. Mass changes size only.</a:t>
            </a:r>
          </a:p>
          <a:p>
            <a:pPr marL="0" lvl="0" indent="0" algn="l">
              <a:spcBef>
                <a:spcPts val="0"/>
              </a:spcBef>
              <a:spcAft>
                <a:spcPts val="0"/>
              </a:spcAft>
              <a:buNone/>
            </a:pPr>
            <a:r>
              <a:t>Fallback: Open examples/swing_lab.html. It runs locally. Inspect it, then ask your tool to make one change rather than start from scratch.</a:t>
            </a:r>
          </a:p>
          <a:p>
            <a:pPr marL="0" lvl="0" indent="0" algn="l">
              <a:spcBef>
                <a:spcPts val="0"/>
              </a:spcBef>
              <a:spcAft>
                <a:spcPts val="0"/>
              </a:spcAft>
              <a:buNone/>
            </a:pPr>
            <a:r>
              <a:t>Preview is an authored workshop example, not a claimed output from the participant’s account.</a:t>
            </a:r>
          </a:p>
          <a:p>
            <a:pPr marL="0" lvl="0" indent="0" algn="l">
              <a:spcBef>
                <a:spcPts val="0"/>
              </a:spcBef>
              <a:spcAft>
                <a:spcPts val="0"/>
              </a:spcAft>
              <a:buNone/>
            </a:pPr>
            <a:r>
              <a:t>Gemini Notebook studio: https://support.google.com/gemininotebook/answer/16206563?hl=en</a:t>
            </a:r>
          </a:p>
          <a:p>
            <a:pPr marL="0" lvl="0" indent="0" algn="l">
              <a:spcBef>
                <a:spcPts val="0"/>
              </a:spcBef>
              <a:spcAft>
                <a:spcPts val="0"/>
              </a:spcAft>
              <a:buNone/>
            </a:pPr>
            <a:r>
              <a:t>Audio Overviews: https://support.google.com/gemininotebook/answer/16212820?hl=en</a:t>
            </a:r>
          </a:p>
          <a:p>
            <a:pPr marL="0" lvl="0" indent="0" algn="l">
              <a:spcBef>
                <a:spcPts val="0"/>
              </a:spcBef>
              <a:spcAft>
                <a:spcPts val="0"/>
              </a:spcAft>
              <a:buNone/>
            </a:pPr>
            <a:r>
              <a:t>AI Studio Build: https://ai.google.dev/gemini-api/docs/aistudio-build-mode</a:t>
            </a:r>
          </a:p>
          <a:p>
            <a:pPr marL="0" lvl="0" indent="0" algn="l">
              <a:spcBef>
                <a:spcPts val="0"/>
              </a:spcBef>
              <a:spcAft>
                <a:spcPts val="0"/>
              </a:spcAft>
              <a:buNone/>
            </a:pPr>
            <a:r>
              <a:t>AI Studio access: https://ai.google.dev/gemini-api/docs/available-regions</a:t>
            </a:r>
          </a:p>
          <a:p>
            <a:pPr marL="0" lvl="0" indent="0" algn="l">
              <a:spcBef>
                <a:spcPts val="0"/>
              </a:spcBef>
              <a:spcAft>
                <a:spcPts val="0"/>
              </a:spcAft>
              <a:buNone/>
            </a:pPr>
            <a:r>
              <a:t>Google Antigravity browser: https://antigravity.google/docs/ide/browser</a:t>
            </a:r>
          </a:p>
          <a:p>
            <a:pPr marL="0" lvl="0" indent="0" algn="l">
              <a:spcBef>
                <a:spcPts val="0"/>
              </a:spcBef>
              <a:spcAft>
                <a:spcPts val="0"/>
              </a:spcAft>
              <a:buNone/>
            </a:pPr>
            <a:r>
              <a:t>ChatGPT Work: https://learn.chatgpt.com/docs/use-chatgpt</a:t>
            </a:r>
          </a:p>
          <a:p>
            <a:pPr marL="0" lvl="0" indent="0" algn="l">
              <a:spcBef>
                <a:spcPts val="0"/>
              </a:spcBef>
              <a:spcAft>
                <a:spcPts val="0"/>
              </a:spcAft>
              <a:buNone/>
            </a:pPr>
            <a:r>
              <a:t>OpenAI dots: https://learn.chatgpt.com/docs/dots</a:t>
            </a:r>
          </a:p>
          <a:p>
            <a:pPr marL="0" lvl="0" indent="0" algn="l">
              <a:spcBef>
                <a:spcPts val="0"/>
              </a:spcBef>
              <a:spcAft>
                <a:spcPts val="0"/>
              </a:spcAft>
              <a:buNone/>
            </a:pPr>
            <a:r>
              <a:t>Grok Bot: https://docs.x.ai/grok-bot/overview</a:t>
            </a:r>
          </a:p>
          <a:p>
            <a:pPr marL="0" lvl="0" indent="0" algn="l">
              <a:spcBef>
                <a:spcPts val="0"/>
              </a:spcBef>
              <a:spcAft>
                <a:spcPts val="0"/>
              </a:spcAft>
              <a:buNone/>
            </a:pPr>
            <a:r>
              <a:t>Meta Muse: https://about.fb.com/news/2026/09/introducing-muse-personal-ai-agent/</a:t>
            </a:r>
          </a:p>
          <a:p>
            <a:pPr marL="0" lvl="0" indent="0" algn="l">
              <a:spcBef>
                <a:spcPts val="0"/>
              </a:spcBef>
              <a:spcAft>
                <a:spcPts val="0"/>
              </a:spcAft>
              <a:buNone/>
            </a:pPr>
            <a:r>
              <a:t>STEM ED: https://stemed.ca</a:t>
            </a:r>
          </a:p>
          <a:p>
            <a:pPr marL="0" lvl="0" indent="0" algn="l">
              <a:spcBef>
                <a:spcPts val="0"/>
              </a:spcBef>
              <a:spcAft>
                <a:spcPts val="0"/>
              </a:spcAft>
              <a:buNone/>
            </a:pPr>
            <a:r>
              <a:t>Pendulum reference: https://openstax.org/books/college-physics-2e/pages/16-4-the-simple-pendulum</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r>
              <a:t>Project 04 reference, outside the timed main presentation. Participants choose one project, not all five. Companion guide: https://ai-in-action.stemed.ca/projects/04.html</a:t>
            </a:r>
          </a:p>
          <a:p>
            <a:pPr marL="0" lvl="0" indent="0" algn="l">
              <a:spcBef>
                <a:spcPts val="0"/>
              </a:spcBef>
              <a:spcAft>
                <a:spcPts val="0"/>
              </a:spcAft>
              <a:buNone/>
            </a:pPr>
            <a:r>
              <a:t>First win: A student investigation, teacher checklist and quiz with answers.</a:t>
            </a:r>
          </a:p>
          <a:p>
            <a:pPr marL="0" lvl="0" indent="0" algn="l">
              <a:spcBef>
                <a:spcPts val="0"/>
              </a:spcBef>
              <a:spcAft>
                <a:spcPts val="0"/>
              </a:spcAft>
              <a:buNone/>
            </a:pPr>
            <a:r>
              <a:t>Check: Three actual outputs exist or the account limitation is explicit. Student and teacher versions agree. The quiz answer matches the sources.</a:t>
            </a:r>
          </a:p>
          <a:p>
            <a:pPr marL="0" lvl="0" indent="0" algn="l">
              <a:spcBef>
                <a:spcPts val="0"/>
              </a:spcBef>
              <a:spcAft>
                <a:spcPts val="0"/>
              </a:spcAft>
              <a:buNone/>
            </a:pPr>
            <a:r>
              <a:t>Fallback: Use the authored Example_Teaching_Pack.pdf as a comparison. Text sections can still teach the workflow when file creation is unavailable.</a:t>
            </a:r>
          </a:p>
          <a:p>
            <a:pPr marL="0" lvl="0" indent="0" algn="l">
              <a:spcBef>
                <a:spcPts val="0"/>
              </a:spcBef>
              <a:spcAft>
                <a:spcPts val="0"/>
              </a:spcAft>
              <a:buNone/>
            </a:pPr>
            <a:r>
              <a:t>Preview is an authored workshop example, not a claimed output from the participant’s account.</a:t>
            </a:r>
          </a:p>
          <a:p>
            <a:pPr marL="0" lvl="0" indent="0" algn="l">
              <a:spcBef>
                <a:spcPts val="0"/>
              </a:spcBef>
              <a:spcAft>
                <a:spcPts val="0"/>
              </a:spcAft>
              <a:buNone/>
            </a:pPr>
            <a:r>
              <a:t>Gemini Notebook studio: https://support.google.com/gemininotebook/answer/16206563?hl=en</a:t>
            </a:r>
          </a:p>
          <a:p>
            <a:pPr marL="0" lvl="0" indent="0" algn="l">
              <a:spcBef>
                <a:spcPts val="0"/>
              </a:spcBef>
              <a:spcAft>
                <a:spcPts val="0"/>
              </a:spcAft>
              <a:buNone/>
            </a:pPr>
            <a:r>
              <a:t>Audio Overviews: https://support.google.com/gemininotebook/answer/16212820?hl=en</a:t>
            </a:r>
          </a:p>
          <a:p>
            <a:pPr marL="0" lvl="0" indent="0" algn="l">
              <a:spcBef>
                <a:spcPts val="0"/>
              </a:spcBef>
              <a:spcAft>
                <a:spcPts val="0"/>
              </a:spcAft>
              <a:buNone/>
            </a:pPr>
            <a:r>
              <a:t>AI Studio Build: https://ai.google.dev/gemini-api/docs/aistudio-build-mode</a:t>
            </a:r>
          </a:p>
          <a:p>
            <a:pPr marL="0" lvl="0" indent="0" algn="l">
              <a:spcBef>
                <a:spcPts val="0"/>
              </a:spcBef>
              <a:spcAft>
                <a:spcPts val="0"/>
              </a:spcAft>
              <a:buNone/>
            </a:pPr>
            <a:r>
              <a:t>AI Studio access: https://ai.google.dev/gemini-api/docs/available-regions</a:t>
            </a:r>
          </a:p>
          <a:p>
            <a:pPr marL="0" lvl="0" indent="0" algn="l">
              <a:spcBef>
                <a:spcPts val="0"/>
              </a:spcBef>
              <a:spcAft>
                <a:spcPts val="0"/>
              </a:spcAft>
              <a:buNone/>
            </a:pPr>
            <a:r>
              <a:t>Google Antigravity browser: https://antigravity.google/docs/ide/browser</a:t>
            </a:r>
          </a:p>
          <a:p>
            <a:pPr marL="0" lvl="0" indent="0" algn="l">
              <a:spcBef>
                <a:spcPts val="0"/>
              </a:spcBef>
              <a:spcAft>
                <a:spcPts val="0"/>
              </a:spcAft>
              <a:buNone/>
            </a:pPr>
            <a:r>
              <a:t>ChatGPT Work: https://learn.chatgpt.com/docs/use-chatgpt</a:t>
            </a:r>
          </a:p>
          <a:p>
            <a:pPr marL="0" lvl="0" indent="0" algn="l">
              <a:spcBef>
                <a:spcPts val="0"/>
              </a:spcBef>
              <a:spcAft>
                <a:spcPts val="0"/>
              </a:spcAft>
              <a:buNone/>
            </a:pPr>
            <a:r>
              <a:t>OpenAI dots: https://learn.chatgpt.com/docs/dots</a:t>
            </a:r>
          </a:p>
          <a:p>
            <a:pPr marL="0" lvl="0" indent="0" algn="l">
              <a:spcBef>
                <a:spcPts val="0"/>
              </a:spcBef>
              <a:spcAft>
                <a:spcPts val="0"/>
              </a:spcAft>
              <a:buNone/>
            </a:pPr>
            <a:r>
              <a:t>Grok Bot: https://docs.x.ai/grok-bot/overview</a:t>
            </a:r>
          </a:p>
          <a:p>
            <a:pPr marL="0" lvl="0" indent="0" algn="l">
              <a:spcBef>
                <a:spcPts val="0"/>
              </a:spcBef>
              <a:spcAft>
                <a:spcPts val="0"/>
              </a:spcAft>
              <a:buNone/>
            </a:pPr>
            <a:r>
              <a:t>Meta Muse: https://about.fb.com/news/2026/09/introducing-muse-personal-ai-agent/</a:t>
            </a:r>
          </a:p>
          <a:p>
            <a:pPr marL="0" lvl="0" indent="0" algn="l">
              <a:spcBef>
                <a:spcPts val="0"/>
              </a:spcBef>
              <a:spcAft>
                <a:spcPts val="0"/>
              </a:spcAft>
              <a:buNone/>
            </a:pPr>
            <a:r>
              <a:t>STEM ED: https://stemed.ca</a:t>
            </a:r>
          </a:p>
          <a:p>
            <a:pPr marL="0" lvl="0" indent="0" algn="l">
              <a:spcBef>
                <a:spcPts val="0"/>
              </a:spcBef>
              <a:spcAft>
                <a:spcPts val="0"/>
              </a:spcAft>
              <a:buNone/>
            </a:pPr>
            <a:r>
              <a:t>Pendulum reference: https://openstax.org/books/college-physics-2e/pages/16-4-the-simple-pendulum</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r>
              <a:t>Project 05 reference, outside the timed main presentation. Participants choose one project, not all five. Companion guide: https://ai-in-action.stemed.ca/projects/05.html</a:t>
            </a:r>
          </a:p>
          <a:p>
            <a:pPr marL="0" lvl="0" indent="0" algn="l">
              <a:spcBef>
                <a:spcPts val="0"/>
              </a:spcBef>
              <a:spcAft>
                <a:spcPts val="0"/>
              </a:spcAft>
              <a:buNone/>
            </a:pPr>
            <a:r>
              <a:t>First win: A PowerPoint, PDF, Word document or one-page website.</a:t>
            </a:r>
          </a:p>
          <a:p>
            <a:pPr marL="0" lvl="0" indent="0" algn="l">
              <a:spcBef>
                <a:spcPts val="0"/>
              </a:spcBef>
              <a:spcAft>
                <a:spcPts val="0"/>
              </a:spcAft>
              <a:buNone/>
            </a:pPr>
            <a:r>
              <a:t>Check: An actual file opens in its intended format. Facts match the source. The first schedule totals 60 minutes; the revised one totals 45.</a:t>
            </a:r>
          </a:p>
          <a:p>
            <a:pPr marL="0" lvl="0" indent="0" algn="l">
              <a:spcBef>
                <a:spcPts val="0"/>
              </a:spcBef>
              <a:spcAft>
                <a:spcPts val="0"/>
              </a:spcAft>
              <a:buNone/>
            </a:pPr>
            <a:r>
              <a:t>Fallback: Download Maker_Day_Source_Brief.pdf instead of browsing. Use the finished examples to inspect or revise an actual asset. Choose an export format your account supports.</a:t>
            </a:r>
          </a:p>
          <a:p>
            <a:pPr marL="0" lvl="0" indent="0" algn="l">
              <a:spcBef>
                <a:spcPts val="0"/>
              </a:spcBef>
              <a:spcAft>
                <a:spcPts val="0"/>
              </a:spcAft>
              <a:buNone/>
            </a:pPr>
            <a:r>
              <a:t>Preview is an authored workshop example, not a claimed output from the participant’s account.</a:t>
            </a:r>
          </a:p>
          <a:p>
            <a:pPr marL="0" lvl="0" indent="0" algn="l">
              <a:spcBef>
                <a:spcPts val="0"/>
              </a:spcBef>
              <a:spcAft>
                <a:spcPts val="0"/>
              </a:spcAft>
              <a:buNone/>
            </a:pPr>
            <a:r>
              <a:t>Gemini Notebook studio: https://support.google.com/gemininotebook/answer/16206563?hl=en</a:t>
            </a:r>
          </a:p>
          <a:p>
            <a:pPr marL="0" lvl="0" indent="0" algn="l">
              <a:spcBef>
                <a:spcPts val="0"/>
              </a:spcBef>
              <a:spcAft>
                <a:spcPts val="0"/>
              </a:spcAft>
              <a:buNone/>
            </a:pPr>
            <a:r>
              <a:t>Audio Overviews: https://support.google.com/gemininotebook/answer/16212820?hl=en</a:t>
            </a:r>
          </a:p>
          <a:p>
            <a:pPr marL="0" lvl="0" indent="0" algn="l">
              <a:spcBef>
                <a:spcPts val="0"/>
              </a:spcBef>
              <a:spcAft>
                <a:spcPts val="0"/>
              </a:spcAft>
              <a:buNone/>
            </a:pPr>
            <a:r>
              <a:t>AI Studio Build: https://ai.google.dev/gemini-api/docs/aistudio-build-mode</a:t>
            </a:r>
          </a:p>
          <a:p>
            <a:pPr marL="0" lvl="0" indent="0" algn="l">
              <a:spcBef>
                <a:spcPts val="0"/>
              </a:spcBef>
              <a:spcAft>
                <a:spcPts val="0"/>
              </a:spcAft>
              <a:buNone/>
            </a:pPr>
            <a:r>
              <a:t>AI Studio access: https://ai.google.dev/gemini-api/docs/available-regions</a:t>
            </a:r>
          </a:p>
          <a:p>
            <a:pPr marL="0" lvl="0" indent="0" algn="l">
              <a:spcBef>
                <a:spcPts val="0"/>
              </a:spcBef>
              <a:spcAft>
                <a:spcPts val="0"/>
              </a:spcAft>
              <a:buNone/>
            </a:pPr>
            <a:r>
              <a:t>Google Antigravity browser: https://antigravity.google/docs/ide/browser</a:t>
            </a:r>
          </a:p>
          <a:p>
            <a:pPr marL="0" lvl="0" indent="0" algn="l">
              <a:spcBef>
                <a:spcPts val="0"/>
              </a:spcBef>
              <a:spcAft>
                <a:spcPts val="0"/>
              </a:spcAft>
              <a:buNone/>
            </a:pPr>
            <a:r>
              <a:t>ChatGPT Work: https://learn.chatgpt.com/docs/use-chatgpt</a:t>
            </a:r>
          </a:p>
          <a:p>
            <a:pPr marL="0" lvl="0" indent="0" algn="l">
              <a:spcBef>
                <a:spcPts val="0"/>
              </a:spcBef>
              <a:spcAft>
                <a:spcPts val="0"/>
              </a:spcAft>
              <a:buNone/>
            </a:pPr>
            <a:r>
              <a:t>OpenAI dots: https://learn.chatgpt.com/docs/dots</a:t>
            </a:r>
          </a:p>
          <a:p>
            <a:pPr marL="0" lvl="0" indent="0" algn="l">
              <a:spcBef>
                <a:spcPts val="0"/>
              </a:spcBef>
              <a:spcAft>
                <a:spcPts val="0"/>
              </a:spcAft>
              <a:buNone/>
            </a:pPr>
            <a:r>
              <a:t>Grok Bot: https://docs.x.ai/grok-bot/overview</a:t>
            </a:r>
          </a:p>
          <a:p>
            <a:pPr marL="0" lvl="0" indent="0" algn="l">
              <a:spcBef>
                <a:spcPts val="0"/>
              </a:spcBef>
              <a:spcAft>
                <a:spcPts val="0"/>
              </a:spcAft>
              <a:buNone/>
            </a:pPr>
            <a:r>
              <a:t>Meta Muse: https://about.fb.com/news/2026/09/introducing-muse-personal-ai-agent/</a:t>
            </a:r>
          </a:p>
          <a:p>
            <a:pPr marL="0" lvl="0" indent="0" algn="l">
              <a:spcBef>
                <a:spcPts val="0"/>
              </a:spcBef>
              <a:spcAft>
                <a:spcPts val="0"/>
              </a:spcAft>
              <a:buNone/>
            </a:pPr>
            <a:r>
              <a:t>STEM ED: https://stemed.ca</a:t>
            </a:r>
          </a:p>
          <a:p>
            <a:pPr marL="0" lvl="0" indent="0" algn="l">
              <a:spcBef>
                <a:spcPts val="0"/>
              </a:spcBef>
              <a:spcAft>
                <a:spcPts val="0"/>
              </a:spcAft>
              <a:buNone/>
            </a:pPr>
            <a:r>
              <a:t>Pendulum reference: https://openstax.org/books/college-physics-2e/pages/16-4-the-simple-pendulum</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r>
              <a:t>Reference only. Use the workspace that can actually finish your chosen job. File export, media creation and browser capabilities vary by account. The primary breakout instruction is the project guide and prompt on https://ai-in-action.stemed.ca/</a:t>
            </a:r>
          </a:p>
          <a:p>
            <a:pPr marL="0" lvl="0" indent="0" algn="l">
              <a:spcBef>
                <a:spcPts val="0"/>
              </a:spcBef>
              <a:spcAft>
                <a:spcPts val="0"/>
              </a:spcAft>
              <a:buNone/>
            </a:pPr>
            <a:r>
              <a:t>Gemini Notebook studio: https://support.google.com/gemininotebook/answer/16206563?hl=en</a:t>
            </a:r>
          </a:p>
          <a:p>
            <a:pPr marL="0" lvl="0" indent="0" algn="l">
              <a:spcBef>
                <a:spcPts val="0"/>
              </a:spcBef>
              <a:spcAft>
                <a:spcPts val="0"/>
              </a:spcAft>
              <a:buNone/>
            </a:pPr>
            <a:r>
              <a:t>Audio Overviews: https://support.google.com/gemininotebook/answer/16212820?hl=en</a:t>
            </a:r>
          </a:p>
          <a:p>
            <a:pPr marL="0" lvl="0" indent="0" algn="l">
              <a:spcBef>
                <a:spcPts val="0"/>
              </a:spcBef>
              <a:spcAft>
                <a:spcPts val="0"/>
              </a:spcAft>
              <a:buNone/>
            </a:pPr>
            <a:r>
              <a:t>AI Studio Build: https://ai.google.dev/gemini-api/docs/aistudio-build-mode</a:t>
            </a:r>
          </a:p>
          <a:p>
            <a:pPr marL="0" lvl="0" indent="0" algn="l">
              <a:spcBef>
                <a:spcPts val="0"/>
              </a:spcBef>
              <a:spcAft>
                <a:spcPts val="0"/>
              </a:spcAft>
              <a:buNone/>
            </a:pPr>
            <a:r>
              <a:t>AI Studio access: https://ai.google.dev/gemini-api/docs/available-regions</a:t>
            </a:r>
          </a:p>
          <a:p>
            <a:pPr marL="0" lvl="0" indent="0" algn="l">
              <a:spcBef>
                <a:spcPts val="0"/>
              </a:spcBef>
              <a:spcAft>
                <a:spcPts val="0"/>
              </a:spcAft>
              <a:buNone/>
            </a:pPr>
            <a:r>
              <a:t>Google Antigravity browser: https://antigravity.google/docs/ide/browser</a:t>
            </a:r>
          </a:p>
          <a:p>
            <a:pPr marL="0" lvl="0" indent="0" algn="l">
              <a:spcBef>
                <a:spcPts val="0"/>
              </a:spcBef>
              <a:spcAft>
                <a:spcPts val="0"/>
              </a:spcAft>
              <a:buNone/>
            </a:pPr>
            <a:r>
              <a:t>ChatGPT Work: https://learn.chatgpt.com/docs/use-chatgpt</a:t>
            </a:r>
          </a:p>
          <a:p>
            <a:pPr marL="0" lvl="0" indent="0" algn="l">
              <a:spcBef>
                <a:spcPts val="0"/>
              </a:spcBef>
              <a:spcAft>
                <a:spcPts val="0"/>
              </a:spcAft>
              <a:buNone/>
            </a:pPr>
            <a:r>
              <a:t>OpenAI dots: https://learn.chatgpt.com/docs/dots</a:t>
            </a:r>
          </a:p>
          <a:p>
            <a:pPr marL="0" lvl="0" indent="0" algn="l">
              <a:spcBef>
                <a:spcPts val="0"/>
              </a:spcBef>
              <a:spcAft>
                <a:spcPts val="0"/>
              </a:spcAft>
              <a:buNone/>
            </a:pPr>
            <a:r>
              <a:t>Grok Bot: https://docs.x.ai/grok-bot/overview</a:t>
            </a:r>
          </a:p>
          <a:p>
            <a:pPr marL="0" lvl="0" indent="0" algn="l">
              <a:spcBef>
                <a:spcPts val="0"/>
              </a:spcBef>
              <a:spcAft>
                <a:spcPts val="0"/>
              </a:spcAft>
              <a:buNone/>
            </a:pPr>
            <a:r>
              <a:t>Meta Muse: https://about.fb.com/news/2026/09/introducing-muse-personal-ai-agent/</a:t>
            </a:r>
          </a:p>
          <a:p>
            <a:pPr marL="0" lvl="0" indent="0" algn="l">
              <a:spcBef>
                <a:spcPts val="0"/>
              </a:spcBef>
              <a:spcAft>
                <a:spcPts val="0"/>
              </a:spcAft>
              <a:buNone/>
            </a:pPr>
            <a:r>
              <a:t>STEM ED: https://stemed.ca</a:t>
            </a:r>
          </a:p>
          <a:p>
            <a:pPr marL="0" lvl="0" indent="0" algn="l">
              <a:spcBef>
                <a:spcPts val="0"/>
              </a:spcBef>
              <a:spcAft>
                <a:spcPts val="0"/>
              </a:spcAft>
              <a:buNone/>
            </a:pPr>
            <a:r>
              <a:t>Pendulum reference: https://openstax.org/books/college-physics-2e/pages/16-4-the-simple-pendulum</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r>
              <a:t>Reference and backup only. The companion hub supplies individual authored example files. A storyboard is a media fallback, not a generated audio/video file. If the tool cannot browse, attach the source PDF. If it cannot export the desired format, choose one it supports or revise the supplied example. Examples: https://ai-in-action.stemed.ca/resources.html#examples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
        <p:cNvGrpSpPr/>
        <p:nvPr/>
      </p:nvGrpSpPr>
      <p:grpSpPr>
        <a:xfrm>
          <a:off x="0" y="0"/>
          <a:ext cx="0" cy="0"/>
          <a:chOff x="0" y="0"/>
          <a:chExt cx="0" cy="0"/>
        </a:xfrm>
      </p:grpSpPr>
      <p:sp>
        <p:nvSpPr>
          <p:cNvPr id="10" name="Google Shape;10;p2">
            <a:extLst>
              <a:ext uri="{FF2B5EF4-FFF2-40B4-BE49-F238E27FC236}">
                <a16:creationId xmlns:a16="http://schemas.microsoft.com/office/drawing/2014/main" id="{BD45C4BC-D741-4672-B72D-BB6211C60282}"/>
              </a:ext>
            </a:extLst>
          </p:cNvPr>
          <p:cNvSpPr>
            <a:spLocks noGrp="1"/>
          </p:cNvSpPr>
          <p:nvPr>
            <p:ph type="ctrTitle"/>
          </p:nvPr>
        </p:nvSpPr>
        <p:spPr>
          <a:xfrm>
            <a:off x="311708" y="744575"/>
            <a:ext cx="8520600" cy="2052600"/>
          </a:xfrm>
          <a:prstGeom prst="rect">
            <a:avLst/>
          </a:prstGeom>
        </p:spPr>
        <p:txBody>
          <a:bodyPr spcFirstLastPara="1" wrap="square" lIns="91425" tIns="91425" rIns="91425" bIns="91425" anchor="b">
            <a:normAutofit/>
          </a:bodyPr>
          <a:lstStyle>
            <a:lvl1pPr algn="ctr">
              <a:spcBef>
                <a:spcPts val="0"/>
              </a:spcBef>
              <a:spcAft>
                <a:spcPts val="0"/>
              </a:spcAft>
              <a:buSzPts val="5200"/>
              <a:buNone/>
              <a:defRPr sz="5200"/>
            </a:lvl1pPr>
            <a:lvl2pPr algn="ctr">
              <a:spcBef>
                <a:spcPts val="0"/>
              </a:spcBef>
              <a:spcAft>
                <a:spcPts val="0"/>
              </a:spcAft>
              <a:buSzPts val="5200"/>
              <a:buNone/>
              <a:defRPr sz="5200"/>
            </a:lvl2pPr>
            <a:lvl3pPr algn="ctr">
              <a:spcBef>
                <a:spcPts val="0"/>
              </a:spcBef>
              <a:spcAft>
                <a:spcPts val="0"/>
              </a:spcAft>
              <a:buSzPts val="5200"/>
              <a:buNone/>
              <a:defRPr sz="5200"/>
            </a:lvl3pPr>
            <a:lvl4pPr algn="ctr">
              <a:spcBef>
                <a:spcPts val="0"/>
              </a:spcBef>
              <a:spcAft>
                <a:spcPts val="0"/>
              </a:spcAft>
              <a:buSzPts val="5200"/>
              <a:buNone/>
              <a:defRPr sz="5200"/>
            </a:lvl4pPr>
            <a:lvl5pPr algn="ctr">
              <a:spcBef>
                <a:spcPts val="0"/>
              </a:spcBef>
              <a:spcAft>
                <a:spcPts val="0"/>
              </a:spcAft>
              <a:buSzPts val="5200"/>
              <a:buNone/>
              <a:defRPr sz="5200"/>
            </a:lvl5pPr>
            <a:lvl6pPr algn="ctr">
              <a:spcBef>
                <a:spcPts val="0"/>
              </a:spcBef>
              <a:spcAft>
                <a:spcPts val="0"/>
              </a:spcAft>
              <a:buSzPts val="5200"/>
              <a:buNone/>
              <a:defRPr sz="5200"/>
            </a:lvl6pPr>
            <a:lvl7pPr algn="ctr">
              <a:spcBef>
                <a:spcPts val="0"/>
              </a:spcBef>
              <a:spcAft>
                <a:spcPts val="0"/>
              </a:spcAft>
              <a:buSzPts val="5200"/>
              <a:buNone/>
              <a:defRPr sz="5200"/>
            </a:lvl7pPr>
            <a:lvl8pPr algn="ctr">
              <a:spcBef>
                <a:spcPts val="0"/>
              </a:spcBef>
              <a:spcAft>
                <a:spcPts val="0"/>
              </a:spcAft>
              <a:buSzPts val="5200"/>
              <a:buNone/>
              <a:defRPr sz="5200"/>
            </a:lvl8pPr>
            <a:lvl9pPr algn="ctr">
              <a:spcBef>
                <a:spcPts val="0"/>
              </a:spcBef>
              <a:spcAft>
                <a:spcPts val="0"/>
              </a:spcAft>
              <a:buSzPts val="5200"/>
              <a:buNone/>
              <a:defRPr sz="5200"/>
            </a:lvl9pPr>
          </a:lstStyle>
          <a:p>
            <a:endParaRPr/>
          </a:p>
        </p:txBody>
      </p:sp>
      <p:sp>
        <p:nvSpPr>
          <p:cNvPr id="11" name="Google Shape;11;p2">
            <a:extLst>
              <a:ext uri="{FF2B5EF4-FFF2-40B4-BE49-F238E27FC236}">
                <a16:creationId xmlns:a16="http://schemas.microsoft.com/office/drawing/2014/main" id="{254676DF-65A5-4047-97D9-6E9BCEAC5C02}"/>
              </a:ext>
            </a:extLst>
          </p:cNvPr>
          <p:cNvSpPr>
            <a:spLocks noGrp="1"/>
          </p:cNvSpPr>
          <p:nvPr>
            <p:ph type="subTitle" idx="1"/>
          </p:nvPr>
        </p:nvSpPr>
        <p:spPr>
          <a:xfrm>
            <a:off x="311700" y="2834125"/>
            <a:ext cx="8520600" cy="792600"/>
          </a:xfrm>
          <a:prstGeom prst="rect">
            <a:avLst/>
          </a:prstGeom>
        </p:spPr>
        <p:txBody>
          <a:bodyPr spcFirstLastPara="1" wrap="square" lIns="91425" tIns="91425" rIns="91425" bIns="91425" anchor="t">
            <a:normAutofit/>
          </a:bodyPr>
          <a:lstStyle>
            <a:lvl1pPr algn="ctr">
              <a:lnSpc>
                <a:spcPct val="100000"/>
              </a:lnSpc>
              <a:spcBef>
                <a:spcPts val="0"/>
              </a:spcBef>
              <a:spcAft>
                <a:spcPts val="0"/>
              </a:spcAft>
              <a:buSzPts val="2800"/>
              <a:buNone/>
              <a:defRPr sz="2800"/>
            </a:lvl1pPr>
            <a:lvl2pPr algn="ctr">
              <a:lnSpc>
                <a:spcPct val="100000"/>
              </a:lnSpc>
              <a:spcBef>
                <a:spcPts val="0"/>
              </a:spcBef>
              <a:spcAft>
                <a:spcPts val="0"/>
              </a:spcAft>
              <a:buSzPts val="2800"/>
              <a:buNone/>
              <a:defRPr sz="2800"/>
            </a:lvl2pPr>
            <a:lvl3pPr algn="ctr">
              <a:lnSpc>
                <a:spcPct val="100000"/>
              </a:lnSpc>
              <a:spcBef>
                <a:spcPts val="0"/>
              </a:spcBef>
              <a:spcAft>
                <a:spcPts val="0"/>
              </a:spcAft>
              <a:buSzPts val="2800"/>
              <a:buNone/>
              <a:defRPr sz="2800"/>
            </a:lvl3pPr>
            <a:lvl4pPr algn="ctr">
              <a:lnSpc>
                <a:spcPct val="100000"/>
              </a:lnSpc>
              <a:spcBef>
                <a:spcPts val="0"/>
              </a:spcBef>
              <a:spcAft>
                <a:spcPts val="0"/>
              </a:spcAft>
              <a:buSzPts val="2800"/>
              <a:buNone/>
              <a:defRPr sz="2800"/>
            </a:lvl4pPr>
            <a:lvl5pPr algn="ctr">
              <a:lnSpc>
                <a:spcPct val="100000"/>
              </a:lnSpc>
              <a:spcBef>
                <a:spcPts val="0"/>
              </a:spcBef>
              <a:spcAft>
                <a:spcPts val="0"/>
              </a:spcAft>
              <a:buSzPts val="2800"/>
              <a:buNone/>
              <a:defRPr sz="2800"/>
            </a:lvl5pPr>
            <a:lvl6pPr algn="ctr">
              <a:lnSpc>
                <a:spcPct val="100000"/>
              </a:lnSpc>
              <a:spcBef>
                <a:spcPts val="0"/>
              </a:spcBef>
              <a:spcAft>
                <a:spcPts val="0"/>
              </a:spcAft>
              <a:buSzPts val="2800"/>
              <a:buNone/>
              <a:defRPr sz="2800"/>
            </a:lvl6pPr>
            <a:lvl7pPr algn="ctr">
              <a:lnSpc>
                <a:spcPct val="100000"/>
              </a:lnSpc>
              <a:spcBef>
                <a:spcPts val="0"/>
              </a:spcBef>
              <a:spcAft>
                <a:spcPts val="0"/>
              </a:spcAft>
              <a:buSzPts val="2800"/>
              <a:buNone/>
              <a:defRPr sz="2800"/>
            </a:lvl7pPr>
            <a:lvl8pPr algn="ctr">
              <a:lnSpc>
                <a:spcPct val="100000"/>
              </a:lnSpc>
              <a:spcBef>
                <a:spcPts val="0"/>
              </a:spcBef>
              <a:spcAft>
                <a:spcPts val="0"/>
              </a:spcAft>
              <a:buSzPts val="2800"/>
              <a:buNone/>
              <a:defRPr sz="2800"/>
            </a:lvl8pPr>
            <a:lvl9pPr algn="ctr">
              <a:lnSpc>
                <a:spcPct val="100000"/>
              </a:lnSpc>
              <a:spcBef>
                <a:spcPts val="0"/>
              </a:spcBef>
              <a:spcAft>
                <a:spcPts val="0"/>
              </a:spcAft>
              <a:buSzPts val="2800"/>
              <a:buNone/>
              <a:defRPr sz="2800"/>
            </a:lvl9pPr>
          </a:lstStyle>
          <a:p>
            <a:endParaRPr/>
          </a:p>
        </p:txBody>
      </p:sp>
      <p:sp>
        <p:nvSpPr>
          <p:cNvPr id="12" name="Google Shape;12;p2">
            <a:extLst>
              <a:ext uri="{FF2B5EF4-FFF2-40B4-BE49-F238E27FC236}">
                <a16:creationId xmlns:a16="http://schemas.microsoft.com/office/drawing/2014/main" id="{023A55BD-3F8E-4FAB-B86E-EEC634C50BF7}"/>
              </a:ext>
            </a:extLst>
          </p:cNvPr>
          <p:cNvSpPr>
            <a:spLocks noGrp="1"/>
          </p:cNvSpPr>
          <p:nvPr>
            <p:ph type="sldNum" idx="12"/>
          </p:nvPr>
        </p:nvSpPr>
        <p:spPr>
          <a:xfrm>
            <a:off x="8472458" y="4663217"/>
            <a:ext cx="548700" cy="393600"/>
          </a:xfrm>
          <a:prstGeom prst="rect">
            <a:avLst/>
          </a:prstGeom>
        </p:spPr>
        <p:txBody>
          <a:bodyPr spcFirstLastPara="1" wrap="square" lIns="91425" tIns="91425" rIns="91425" bIns="91425" anchor="ctr">
            <a:normAutofit/>
          </a:bodyPr>
          <a:lstStyle>
            <a:lvl1pPr>
              <a:buNone/>
              <a:defRPr/>
            </a:lvl1pPr>
            <a:lvl2pPr>
              <a:buNone/>
              <a:defRPr/>
            </a:lvl2pPr>
            <a:lvl3pPr>
              <a:buNone/>
              <a:defRPr/>
            </a:lvl3pPr>
            <a:lvl4pPr>
              <a:buNone/>
              <a:defRPr/>
            </a:lvl4pPr>
            <a:lvl5pPr>
              <a:buNone/>
              <a:defRPr/>
            </a:lvl5pPr>
            <a:lvl6pPr>
              <a:buNone/>
              <a:defRPr/>
            </a:lvl6pPr>
            <a:lvl7pPr>
              <a:buNone/>
              <a:defRPr/>
            </a:lvl7pPr>
            <a:lvl8pPr>
              <a:buNone/>
              <a:defRPr/>
            </a:lvl8pPr>
            <a:lvl9pPr>
              <a:buNone/>
              <a:defRPr/>
            </a:lvl9pPr>
          </a:lstStyle>
          <a:p>
            <a:pPr marL="0" lvl="0" indent="0" algn="r">
              <a:spcBef>
                <a:spcPts val="0"/>
              </a:spcBef>
              <a:spcAft>
                <a:spcPts val="0"/>
              </a:spcAft>
              <a:buNone/>
            </a:pPr>
            <a:fld id="{00000000-1234-1234-1234-123412341234}"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
        <p:cNvGrpSpPr/>
        <p:nvPr/>
      </p:nvGrpSpPr>
      <p:grpSpPr>
        <a:xfrm>
          <a:off x="0" y="0"/>
          <a:ext cx="0" cy="0"/>
          <a:chOff x="0" y="0"/>
          <a:chExt cx="0" cy="0"/>
        </a:xfrm>
      </p:grpSpPr>
      <p:sp>
        <p:nvSpPr>
          <p:cNvPr id="14" name="Google Shape;14;p3">
            <a:extLst>
              <a:ext uri="{FF2B5EF4-FFF2-40B4-BE49-F238E27FC236}">
                <a16:creationId xmlns:a16="http://schemas.microsoft.com/office/drawing/2014/main" id="{5A9C3012-7FF5-475D-B98D-739CC14EFECD}"/>
              </a:ext>
            </a:extLst>
          </p:cNvPr>
          <p:cNvSpPr>
            <a:spLocks noGrp="1"/>
          </p:cNvSpPr>
          <p:nvPr>
            <p:ph type="title"/>
          </p:nvPr>
        </p:nvSpPr>
        <p:spPr>
          <a:xfrm>
            <a:off x="311700" y="2150850"/>
            <a:ext cx="8520600" cy="841800"/>
          </a:xfrm>
          <a:prstGeom prst="rect">
            <a:avLst/>
          </a:prstGeom>
        </p:spPr>
        <p:txBody>
          <a:bodyPr spcFirstLastPara="1" wrap="square" lIns="91425" tIns="91425" rIns="91425" bIns="91425" anchor="ctr">
            <a:normAutofit/>
          </a:bodyPr>
          <a:lstStyle>
            <a:lvl1pPr algn="ctr">
              <a:spcBef>
                <a:spcPts val="0"/>
              </a:spcBef>
              <a:spcAft>
                <a:spcPts val="0"/>
              </a:spcAft>
              <a:buSzPts val="3600"/>
              <a:buNone/>
              <a:defRPr sz="3600"/>
            </a:lvl1pPr>
            <a:lvl2pPr algn="ctr">
              <a:spcBef>
                <a:spcPts val="0"/>
              </a:spcBef>
              <a:spcAft>
                <a:spcPts val="0"/>
              </a:spcAft>
              <a:buSzPts val="3600"/>
              <a:buNone/>
              <a:defRPr sz="3600"/>
            </a:lvl2pPr>
            <a:lvl3pPr algn="ctr">
              <a:spcBef>
                <a:spcPts val="0"/>
              </a:spcBef>
              <a:spcAft>
                <a:spcPts val="0"/>
              </a:spcAft>
              <a:buSzPts val="3600"/>
              <a:buNone/>
              <a:defRPr sz="3600"/>
            </a:lvl3pPr>
            <a:lvl4pPr algn="ctr">
              <a:spcBef>
                <a:spcPts val="0"/>
              </a:spcBef>
              <a:spcAft>
                <a:spcPts val="0"/>
              </a:spcAft>
              <a:buSzPts val="3600"/>
              <a:buNone/>
              <a:defRPr sz="3600"/>
            </a:lvl4pPr>
            <a:lvl5pPr algn="ctr">
              <a:spcBef>
                <a:spcPts val="0"/>
              </a:spcBef>
              <a:spcAft>
                <a:spcPts val="0"/>
              </a:spcAft>
              <a:buSzPts val="3600"/>
              <a:buNone/>
              <a:defRPr sz="3600"/>
            </a:lvl5pPr>
            <a:lvl6pPr algn="ctr">
              <a:spcBef>
                <a:spcPts val="0"/>
              </a:spcBef>
              <a:spcAft>
                <a:spcPts val="0"/>
              </a:spcAft>
              <a:buSzPts val="3600"/>
              <a:buNone/>
              <a:defRPr sz="3600"/>
            </a:lvl6pPr>
            <a:lvl7pPr algn="ctr">
              <a:spcBef>
                <a:spcPts val="0"/>
              </a:spcBef>
              <a:spcAft>
                <a:spcPts val="0"/>
              </a:spcAft>
              <a:buSzPts val="3600"/>
              <a:buNone/>
              <a:defRPr sz="3600"/>
            </a:lvl7pPr>
            <a:lvl8pPr algn="ctr">
              <a:spcBef>
                <a:spcPts val="0"/>
              </a:spcBef>
              <a:spcAft>
                <a:spcPts val="0"/>
              </a:spcAft>
              <a:buSzPts val="3600"/>
              <a:buNone/>
              <a:defRPr sz="3600"/>
            </a:lvl8pPr>
            <a:lvl9pPr algn="ctr">
              <a:spcBef>
                <a:spcPts val="0"/>
              </a:spcBef>
              <a:spcAft>
                <a:spcPts val="0"/>
              </a:spcAft>
              <a:buSzPts val="3600"/>
              <a:buNone/>
              <a:defRPr sz="3600"/>
            </a:lvl9pPr>
          </a:lstStyle>
          <a:p>
            <a:endParaRPr/>
          </a:p>
        </p:txBody>
      </p:sp>
      <p:sp>
        <p:nvSpPr>
          <p:cNvPr id="15" name="Google Shape;15;p3">
            <a:extLst>
              <a:ext uri="{FF2B5EF4-FFF2-40B4-BE49-F238E27FC236}">
                <a16:creationId xmlns:a16="http://schemas.microsoft.com/office/drawing/2014/main" id="{DDCCC6AF-2DEE-439B-BD7A-7B089C3B0CF5}"/>
              </a:ext>
            </a:extLst>
          </p:cNvPr>
          <p:cNvSpPr>
            <a:spLocks noGrp="1"/>
          </p:cNvSpPr>
          <p:nvPr>
            <p:ph type="sldNum" idx="12"/>
          </p:nvPr>
        </p:nvSpPr>
        <p:spPr>
          <a:xfrm>
            <a:off x="8472458" y="4663217"/>
            <a:ext cx="548700" cy="393600"/>
          </a:xfrm>
          <a:prstGeom prst="rect">
            <a:avLst/>
          </a:prstGeom>
        </p:spPr>
        <p:txBody>
          <a:bodyPr spcFirstLastPara="1" wrap="square" lIns="91425" tIns="91425" rIns="91425" bIns="91425" anchor="ctr">
            <a:normAutofit/>
          </a:bodyPr>
          <a:lstStyle>
            <a:lvl1pPr>
              <a:buNone/>
              <a:defRPr/>
            </a:lvl1pPr>
            <a:lvl2pPr>
              <a:buNone/>
              <a:defRPr/>
            </a:lvl2pPr>
            <a:lvl3pPr>
              <a:buNone/>
              <a:defRPr/>
            </a:lvl3pPr>
            <a:lvl4pPr>
              <a:buNone/>
              <a:defRPr/>
            </a:lvl4pPr>
            <a:lvl5pPr>
              <a:buNone/>
              <a:defRPr/>
            </a:lvl5pPr>
            <a:lvl6pPr>
              <a:buNone/>
              <a:defRPr/>
            </a:lvl6pPr>
            <a:lvl7pPr>
              <a:buNone/>
              <a:defRPr/>
            </a:lvl7pPr>
            <a:lvl8pPr>
              <a:buNone/>
              <a:defRPr/>
            </a:lvl8pPr>
            <a:lvl9pPr>
              <a:buNone/>
              <a:defRPr/>
            </a:lvl9pPr>
          </a:lstStyle>
          <a:p>
            <a:pPr marL="0" lvl="0" indent="0" algn="r">
              <a:spcBef>
                <a:spcPts val="0"/>
              </a:spcBef>
              <a:spcAft>
                <a:spcPts val="0"/>
              </a:spcAft>
              <a:buNone/>
            </a:pPr>
            <a:fld id="{00000000-1234-1234-1234-123412341234}"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p:cSld name="TITLE_AND_BODY">
    <p:spTree>
      <p:nvGrpSpPr>
        <p:cNvPr id="1" name=""/>
        <p:cNvGrpSpPr/>
        <p:nvPr/>
      </p:nvGrpSpPr>
      <p:grpSpPr>
        <a:xfrm>
          <a:off x="0" y="0"/>
          <a:ext cx="0" cy="0"/>
          <a:chOff x="0" y="0"/>
          <a:chExt cx="0" cy="0"/>
        </a:xfrm>
      </p:grpSpPr>
      <p:sp>
        <p:nvSpPr>
          <p:cNvPr id="17" name="Google Shape;17;p4">
            <a:extLst>
              <a:ext uri="{FF2B5EF4-FFF2-40B4-BE49-F238E27FC236}">
                <a16:creationId xmlns:a16="http://schemas.microsoft.com/office/drawing/2014/main" id="{867F2FB0-837E-4983-B4DC-5858C88D4497}"/>
              </a:ext>
            </a:extLst>
          </p:cNvPr>
          <p:cNvSpPr>
            <a:spLocks noGrp="1"/>
          </p:cNvSpPr>
          <p:nvPr>
            <p:ph type="title"/>
          </p:nvPr>
        </p:nvSpPr>
        <p:spPr>
          <a:xfrm>
            <a:off x="311700" y="445025"/>
            <a:ext cx="8520600" cy="572700"/>
          </a:xfrm>
          <a:prstGeom prst="rect">
            <a:avLst/>
          </a:prstGeom>
        </p:spPr>
        <p:txBody>
          <a:bodyPr spcFirstLastPara="1" wrap="square" lIns="91425" tIns="91425" rIns="91425" bIns="91425" anchor="t">
            <a:normAutofit/>
          </a:bodyPr>
          <a:lstStyle>
            <a:lvl1pPr>
              <a:spcBef>
                <a:spcPts val="0"/>
              </a:spcBef>
              <a:spcAft>
                <a:spcPts val="0"/>
              </a:spcAft>
              <a:buSzPts val="2800"/>
              <a:buNone/>
              <a:defRPr/>
            </a:lvl1pPr>
            <a:lvl2pPr>
              <a:spcBef>
                <a:spcPts val="0"/>
              </a:spcBef>
              <a:spcAft>
                <a:spcPts val="0"/>
              </a:spcAft>
              <a:buSzPts val="2800"/>
              <a:buNone/>
              <a:defRPr/>
            </a:lvl2pPr>
            <a:lvl3pPr>
              <a:spcBef>
                <a:spcPts val="0"/>
              </a:spcBef>
              <a:spcAft>
                <a:spcPts val="0"/>
              </a:spcAft>
              <a:buSzPts val="2800"/>
              <a:buNone/>
              <a:defRPr/>
            </a:lvl3pPr>
            <a:lvl4pPr>
              <a:spcBef>
                <a:spcPts val="0"/>
              </a:spcBef>
              <a:spcAft>
                <a:spcPts val="0"/>
              </a:spcAft>
              <a:buSzPts val="2800"/>
              <a:buNone/>
              <a:defRPr/>
            </a:lvl4pPr>
            <a:lvl5pPr>
              <a:spcBef>
                <a:spcPts val="0"/>
              </a:spcBef>
              <a:spcAft>
                <a:spcPts val="0"/>
              </a:spcAft>
              <a:buSzPts val="2800"/>
              <a:buNone/>
              <a:defRPr/>
            </a:lvl5pPr>
            <a:lvl6pPr>
              <a:spcBef>
                <a:spcPts val="0"/>
              </a:spcBef>
              <a:spcAft>
                <a:spcPts val="0"/>
              </a:spcAft>
              <a:buSzPts val="2800"/>
              <a:buNone/>
              <a:defRPr/>
            </a:lvl6pPr>
            <a:lvl7pPr>
              <a:spcBef>
                <a:spcPts val="0"/>
              </a:spcBef>
              <a:spcAft>
                <a:spcPts val="0"/>
              </a:spcAft>
              <a:buSzPts val="2800"/>
              <a:buNone/>
              <a:defRPr/>
            </a:lvl7pPr>
            <a:lvl8pPr>
              <a:spcBef>
                <a:spcPts val="0"/>
              </a:spcBef>
              <a:spcAft>
                <a:spcPts val="0"/>
              </a:spcAft>
              <a:buSzPts val="2800"/>
              <a:buNone/>
              <a:defRPr/>
            </a:lvl8pPr>
            <a:lvl9pPr>
              <a:spcBef>
                <a:spcPts val="0"/>
              </a:spcBef>
              <a:spcAft>
                <a:spcPts val="0"/>
              </a:spcAft>
              <a:buSzPts val="2800"/>
              <a:buNone/>
              <a:defRPr/>
            </a:lvl9pPr>
          </a:lstStyle>
          <a:p>
            <a:endParaRPr/>
          </a:p>
        </p:txBody>
      </p:sp>
      <p:sp>
        <p:nvSpPr>
          <p:cNvPr id="18" name="Google Shape;18;p4">
            <a:extLst>
              <a:ext uri="{FF2B5EF4-FFF2-40B4-BE49-F238E27FC236}">
                <a16:creationId xmlns:a16="http://schemas.microsoft.com/office/drawing/2014/main" id="{287F7390-447B-4616-A4A4-E425C1737A46}"/>
              </a:ext>
            </a:extLst>
          </p:cNvPr>
          <p:cNvSpPr>
            <a:spLocks noGrp="1"/>
          </p:cNvSpPr>
          <p:nvPr>
            <p:ph type="body" idx="1"/>
          </p:nvPr>
        </p:nvSpPr>
        <p:spPr>
          <a:xfrm>
            <a:off x="311700" y="1152475"/>
            <a:ext cx="8520600" cy="3416400"/>
          </a:xfrm>
          <a:prstGeom prst="rect">
            <a:avLst/>
          </a:prstGeom>
        </p:spPr>
        <p:txBody>
          <a:bodyPr spcFirstLastPara="1" wrap="square" lIns="91425" tIns="91425" rIns="91425" bIns="91425" anchor="t">
            <a:normAutofit/>
          </a:bodyPr>
          <a:lstStyle>
            <a:lvl1pPr marL="457200" indent="-342900">
              <a:spcBef>
                <a:spcPts val="0"/>
              </a:spcBef>
              <a:spcAft>
                <a:spcPts val="0"/>
              </a:spcAft>
              <a:buSzPts val="1800"/>
              <a:buChar char="●"/>
              <a:defRPr/>
            </a:lvl1pPr>
            <a:lvl2pPr marL="914400" indent="-317500">
              <a:spcBef>
                <a:spcPts val="0"/>
              </a:spcBef>
              <a:spcAft>
                <a:spcPts val="0"/>
              </a:spcAft>
              <a:buSzPts val="1400"/>
              <a:buChar char="○"/>
              <a:defRPr/>
            </a:lvl2pPr>
            <a:lvl3pPr marL="1371600" indent="-317500">
              <a:spcBef>
                <a:spcPts val="0"/>
              </a:spcBef>
              <a:spcAft>
                <a:spcPts val="0"/>
              </a:spcAft>
              <a:buSzPts val="1400"/>
              <a:buChar char="■"/>
              <a:defRPr/>
            </a:lvl3pPr>
            <a:lvl4pPr marL="1828800" indent="-317500">
              <a:spcBef>
                <a:spcPts val="0"/>
              </a:spcBef>
              <a:spcAft>
                <a:spcPts val="0"/>
              </a:spcAft>
              <a:buSzPts val="1400"/>
              <a:buChar char="●"/>
              <a:defRPr/>
            </a:lvl4pPr>
            <a:lvl5pPr marL="2286000" indent="-317500">
              <a:spcBef>
                <a:spcPts val="0"/>
              </a:spcBef>
              <a:spcAft>
                <a:spcPts val="0"/>
              </a:spcAft>
              <a:buSzPts val="1400"/>
              <a:buChar char="○"/>
              <a:defRPr/>
            </a:lvl5pPr>
            <a:lvl6pPr marL="2743200" indent="-317500">
              <a:spcBef>
                <a:spcPts val="0"/>
              </a:spcBef>
              <a:spcAft>
                <a:spcPts val="0"/>
              </a:spcAft>
              <a:buSzPts val="1400"/>
              <a:buChar char="■"/>
              <a:defRPr/>
            </a:lvl6pPr>
            <a:lvl7pPr marL="3200400" indent="-317500">
              <a:spcBef>
                <a:spcPts val="0"/>
              </a:spcBef>
              <a:spcAft>
                <a:spcPts val="0"/>
              </a:spcAft>
              <a:buSzPts val="1400"/>
              <a:buChar char="●"/>
              <a:defRPr/>
            </a:lvl7pPr>
            <a:lvl8pPr marL="3657600" indent="-317500">
              <a:spcBef>
                <a:spcPts val="0"/>
              </a:spcBef>
              <a:spcAft>
                <a:spcPts val="0"/>
              </a:spcAft>
              <a:buSzPts val="1400"/>
              <a:buChar char="○"/>
              <a:defRPr/>
            </a:lvl8pPr>
            <a:lvl9pPr marL="4114800" indent="-317500">
              <a:spcBef>
                <a:spcPts val="0"/>
              </a:spcBef>
              <a:spcAft>
                <a:spcPts val="0"/>
              </a:spcAft>
              <a:buSzPts val="1400"/>
              <a:buChar char="■"/>
              <a:defRPr/>
            </a:lvl9pPr>
          </a:lstStyle>
          <a:p>
            <a:endParaRPr/>
          </a:p>
        </p:txBody>
      </p:sp>
      <p:sp>
        <p:nvSpPr>
          <p:cNvPr id="19" name="Google Shape;19;p4">
            <a:extLst>
              <a:ext uri="{FF2B5EF4-FFF2-40B4-BE49-F238E27FC236}">
                <a16:creationId xmlns:a16="http://schemas.microsoft.com/office/drawing/2014/main" id="{CA7731F8-F653-40D1-9366-49C6D13B17A7}"/>
              </a:ext>
            </a:extLst>
          </p:cNvPr>
          <p:cNvSpPr>
            <a:spLocks noGrp="1"/>
          </p:cNvSpPr>
          <p:nvPr>
            <p:ph type="sldNum" idx="12"/>
          </p:nvPr>
        </p:nvSpPr>
        <p:spPr>
          <a:xfrm>
            <a:off x="8472458" y="4663217"/>
            <a:ext cx="548700" cy="393600"/>
          </a:xfrm>
          <a:prstGeom prst="rect">
            <a:avLst/>
          </a:prstGeom>
        </p:spPr>
        <p:txBody>
          <a:bodyPr spcFirstLastPara="1" wrap="square" lIns="91425" tIns="91425" rIns="91425" bIns="91425" anchor="ctr">
            <a:normAutofit/>
          </a:bodyPr>
          <a:lstStyle>
            <a:lvl1pPr>
              <a:buNone/>
              <a:defRPr/>
            </a:lvl1pPr>
            <a:lvl2pPr>
              <a:buNone/>
              <a:defRPr/>
            </a:lvl2pPr>
            <a:lvl3pPr>
              <a:buNone/>
              <a:defRPr/>
            </a:lvl3pPr>
            <a:lvl4pPr>
              <a:buNone/>
              <a:defRPr/>
            </a:lvl4pPr>
            <a:lvl5pPr>
              <a:buNone/>
              <a:defRPr/>
            </a:lvl5pPr>
            <a:lvl6pPr>
              <a:buNone/>
              <a:defRPr/>
            </a:lvl6pPr>
            <a:lvl7pPr>
              <a:buNone/>
              <a:defRPr/>
            </a:lvl7pPr>
            <a:lvl8pPr>
              <a:buNone/>
              <a:defRPr/>
            </a:lvl8pPr>
            <a:lvl9pPr>
              <a:buNone/>
              <a:defRPr/>
            </a:lvl9pPr>
          </a:lstStyle>
          <a:p>
            <a:pPr marL="0" lvl="0" indent="0" algn="r">
              <a:spcBef>
                <a:spcPts val="0"/>
              </a:spcBef>
              <a:spcAft>
                <a:spcPts val="0"/>
              </a:spcAft>
              <a:buNone/>
            </a:pPr>
            <a:fld id="{00000000-1234-1234-1234-123412341234}"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p:cSld name="TITLE_AND_TWO_COLUMNS">
    <p:spTree>
      <p:nvGrpSpPr>
        <p:cNvPr id="1" name=""/>
        <p:cNvGrpSpPr/>
        <p:nvPr/>
      </p:nvGrpSpPr>
      <p:grpSpPr>
        <a:xfrm>
          <a:off x="0" y="0"/>
          <a:ext cx="0" cy="0"/>
          <a:chOff x="0" y="0"/>
          <a:chExt cx="0" cy="0"/>
        </a:xfrm>
      </p:grpSpPr>
      <p:sp>
        <p:nvSpPr>
          <p:cNvPr id="21" name="Google Shape;21;p5">
            <a:extLst>
              <a:ext uri="{FF2B5EF4-FFF2-40B4-BE49-F238E27FC236}">
                <a16:creationId xmlns:a16="http://schemas.microsoft.com/office/drawing/2014/main" id="{8028781B-0A6A-45A6-8E5E-E5F9C931892E}"/>
              </a:ext>
            </a:extLst>
          </p:cNvPr>
          <p:cNvSpPr>
            <a:spLocks noGrp="1"/>
          </p:cNvSpPr>
          <p:nvPr>
            <p:ph type="title"/>
          </p:nvPr>
        </p:nvSpPr>
        <p:spPr>
          <a:xfrm>
            <a:off x="311700" y="445025"/>
            <a:ext cx="8520600" cy="572700"/>
          </a:xfrm>
          <a:prstGeom prst="rect">
            <a:avLst/>
          </a:prstGeom>
        </p:spPr>
        <p:txBody>
          <a:bodyPr spcFirstLastPara="1" wrap="square" lIns="91425" tIns="91425" rIns="91425" bIns="91425" anchor="t">
            <a:normAutofit/>
          </a:bodyPr>
          <a:lstStyle>
            <a:lvl1pPr>
              <a:spcBef>
                <a:spcPts val="0"/>
              </a:spcBef>
              <a:spcAft>
                <a:spcPts val="0"/>
              </a:spcAft>
              <a:buSzPts val="2800"/>
              <a:buNone/>
              <a:defRPr/>
            </a:lvl1pPr>
            <a:lvl2pPr>
              <a:spcBef>
                <a:spcPts val="0"/>
              </a:spcBef>
              <a:spcAft>
                <a:spcPts val="0"/>
              </a:spcAft>
              <a:buSzPts val="2800"/>
              <a:buNone/>
              <a:defRPr/>
            </a:lvl2pPr>
            <a:lvl3pPr>
              <a:spcBef>
                <a:spcPts val="0"/>
              </a:spcBef>
              <a:spcAft>
                <a:spcPts val="0"/>
              </a:spcAft>
              <a:buSzPts val="2800"/>
              <a:buNone/>
              <a:defRPr/>
            </a:lvl3pPr>
            <a:lvl4pPr>
              <a:spcBef>
                <a:spcPts val="0"/>
              </a:spcBef>
              <a:spcAft>
                <a:spcPts val="0"/>
              </a:spcAft>
              <a:buSzPts val="2800"/>
              <a:buNone/>
              <a:defRPr/>
            </a:lvl4pPr>
            <a:lvl5pPr>
              <a:spcBef>
                <a:spcPts val="0"/>
              </a:spcBef>
              <a:spcAft>
                <a:spcPts val="0"/>
              </a:spcAft>
              <a:buSzPts val="2800"/>
              <a:buNone/>
              <a:defRPr/>
            </a:lvl5pPr>
            <a:lvl6pPr>
              <a:spcBef>
                <a:spcPts val="0"/>
              </a:spcBef>
              <a:spcAft>
                <a:spcPts val="0"/>
              </a:spcAft>
              <a:buSzPts val="2800"/>
              <a:buNone/>
              <a:defRPr/>
            </a:lvl6pPr>
            <a:lvl7pPr>
              <a:spcBef>
                <a:spcPts val="0"/>
              </a:spcBef>
              <a:spcAft>
                <a:spcPts val="0"/>
              </a:spcAft>
              <a:buSzPts val="2800"/>
              <a:buNone/>
              <a:defRPr/>
            </a:lvl7pPr>
            <a:lvl8pPr>
              <a:spcBef>
                <a:spcPts val="0"/>
              </a:spcBef>
              <a:spcAft>
                <a:spcPts val="0"/>
              </a:spcAft>
              <a:buSzPts val="2800"/>
              <a:buNone/>
              <a:defRPr/>
            </a:lvl8pPr>
            <a:lvl9pPr>
              <a:spcBef>
                <a:spcPts val="0"/>
              </a:spcBef>
              <a:spcAft>
                <a:spcPts val="0"/>
              </a:spcAft>
              <a:buSzPts val="2800"/>
              <a:buNone/>
              <a:defRPr/>
            </a:lvl9pPr>
          </a:lstStyle>
          <a:p>
            <a:endParaRPr/>
          </a:p>
        </p:txBody>
      </p:sp>
      <p:sp>
        <p:nvSpPr>
          <p:cNvPr id="22" name="Google Shape;22;p5">
            <a:extLst>
              <a:ext uri="{FF2B5EF4-FFF2-40B4-BE49-F238E27FC236}">
                <a16:creationId xmlns:a16="http://schemas.microsoft.com/office/drawing/2014/main" id="{F6285620-69D2-4FF2-8686-6141F14BA0D2}"/>
              </a:ext>
            </a:extLst>
          </p:cNvPr>
          <p:cNvSpPr>
            <a:spLocks noGrp="1"/>
          </p:cNvSpPr>
          <p:nvPr>
            <p:ph type="body" idx="1"/>
          </p:nvPr>
        </p:nvSpPr>
        <p:spPr>
          <a:xfrm>
            <a:off x="311700" y="1152475"/>
            <a:ext cx="3999900" cy="3416400"/>
          </a:xfrm>
          <a:prstGeom prst="rect">
            <a:avLst/>
          </a:prstGeom>
        </p:spPr>
        <p:txBody>
          <a:bodyPr spcFirstLastPara="1" wrap="square" lIns="91425" tIns="91425" rIns="91425" bIns="91425" anchor="t">
            <a:normAutofit/>
          </a:bodyPr>
          <a:lstStyle>
            <a:lvl1pPr marL="457200" indent="-317500">
              <a:spcBef>
                <a:spcPts val="0"/>
              </a:spcBef>
              <a:spcAft>
                <a:spcPts val="0"/>
              </a:spcAft>
              <a:buSzPts val="1400"/>
              <a:buChar char="●"/>
              <a:defRPr sz="1400"/>
            </a:lvl1pPr>
            <a:lvl2pPr marL="914400" indent="-304800">
              <a:spcBef>
                <a:spcPts val="0"/>
              </a:spcBef>
              <a:spcAft>
                <a:spcPts val="0"/>
              </a:spcAft>
              <a:buSzPts val="1200"/>
              <a:buChar char="○"/>
              <a:defRPr sz="1200"/>
            </a:lvl2pPr>
            <a:lvl3pPr marL="1371600" indent="-304800">
              <a:spcBef>
                <a:spcPts val="0"/>
              </a:spcBef>
              <a:spcAft>
                <a:spcPts val="0"/>
              </a:spcAft>
              <a:buSzPts val="1200"/>
              <a:buChar char="■"/>
              <a:defRPr sz="1200"/>
            </a:lvl3pPr>
            <a:lvl4pPr marL="1828800" indent="-304800">
              <a:spcBef>
                <a:spcPts val="0"/>
              </a:spcBef>
              <a:spcAft>
                <a:spcPts val="0"/>
              </a:spcAft>
              <a:buSzPts val="1200"/>
              <a:buChar char="●"/>
              <a:defRPr sz="1200"/>
            </a:lvl4pPr>
            <a:lvl5pPr marL="2286000" indent="-304800">
              <a:spcBef>
                <a:spcPts val="0"/>
              </a:spcBef>
              <a:spcAft>
                <a:spcPts val="0"/>
              </a:spcAft>
              <a:buSzPts val="1200"/>
              <a:buChar char="○"/>
              <a:defRPr sz="1200"/>
            </a:lvl5pPr>
            <a:lvl6pPr marL="2743200" indent="-304800">
              <a:spcBef>
                <a:spcPts val="0"/>
              </a:spcBef>
              <a:spcAft>
                <a:spcPts val="0"/>
              </a:spcAft>
              <a:buSzPts val="1200"/>
              <a:buChar char="■"/>
              <a:defRPr sz="1200"/>
            </a:lvl6pPr>
            <a:lvl7pPr marL="3200400" indent="-304800">
              <a:spcBef>
                <a:spcPts val="0"/>
              </a:spcBef>
              <a:spcAft>
                <a:spcPts val="0"/>
              </a:spcAft>
              <a:buSzPts val="1200"/>
              <a:buChar char="●"/>
              <a:defRPr sz="1200"/>
            </a:lvl7pPr>
            <a:lvl8pPr marL="3657600" indent="-304800">
              <a:spcBef>
                <a:spcPts val="0"/>
              </a:spcBef>
              <a:spcAft>
                <a:spcPts val="0"/>
              </a:spcAft>
              <a:buSzPts val="1200"/>
              <a:buChar char="○"/>
              <a:defRPr sz="1200"/>
            </a:lvl8pPr>
            <a:lvl9pPr marL="4114800" indent="-304800">
              <a:spcBef>
                <a:spcPts val="0"/>
              </a:spcBef>
              <a:spcAft>
                <a:spcPts val="0"/>
              </a:spcAft>
              <a:buSzPts val="1200"/>
              <a:buChar char="■"/>
              <a:defRPr sz="1200"/>
            </a:lvl9pPr>
          </a:lstStyle>
          <a:p>
            <a:endParaRPr/>
          </a:p>
        </p:txBody>
      </p:sp>
      <p:sp>
        <p:nvSpPr>
          <p:cNvPr id="23" name="Google Shape;23;p5">
            <a:extLst>
              <a:ext uri="{FF2B5EF4-FFF2-40B4-BE49-F238E27FC236}">
                <a16:creationId xmlns:a16="http://schemas.microsoft.com/office/drawing/2014/main" id="{666C5982-A417-4D22-8CA0-ACE1F4365DB9}"/>
              </a:ext>
            </a:extLst>
          </p:cNvPr>
          <p:cNvSpPr>
            <a:spLocks noGrp="1"/>
          </p:cNvSpPr>
          <p:nvPr>
            <p:ph type="body" idx="2"/>
          </p:nvPr>
        </p:nvSpPr>
        <p:spPr>
          <a:xfrm>
            <a:off x="4832400" y="1152475"/>
            <a:ext cx="3999900" cy="3416400"/>
          </a:xfrm>
          <a:prstGeom prst="rect">
            <a:avLst/>
          </a:prstGeom>
        </p:spPr>
        <p:txBody>
          <a:bodyPr spcFirstLastPara="1" wrap="square" lIns="91425" tIns="91425" rIns="91425" bIns="91425" anchor="t">
            <a:normAutofit/>
          </a:bodyPr>
          <a:lstStyle>
            <a:lvl1pPr marL="457200" indent="-317500">
              <a:spcBef>
                <a:spcPts val="0"/>
              </a:spcBef>
              <a:spcAft>
                <a:spcPts val="0"/>
              </a:spcAft>
              <a:buSzPts val="1400"/>
              <a:buChar char="●"/>
              <a:defRPr sz="1400"/>
            </a:lvl1pPr>
            <a:lvl2pPr marL="914400" indent="-304800">
              <a:spcBef>
                <a:spcPts val="0"/>
              </a:spcBef>
              <a:spcAft>
                <a:spcPts val="0"/>
              </a:spcAft>
              <a:buSzPts val="1200"/>
              <a:buChar char="○"/>
              <a:defRPr sz="1200"/>
            </a:lvl2pPr>
            <a:lvl3pPr marL="1371600" indent="-304800">
              <a:spcBef>
                <a:spcPts val="0"/>
              </a:spcBef>
              <a:spcAft>
                <a:spcPts val="0"/>
              </a:spcAft>
              <a:buSzPts val="1200"/>
              <a:buChar char="■"/>
              <a:defRPr sz="1200"/>
            </a:lvl3pPr>
            <a:lvl4pPr marL="1828800" indent="-304800">
              <a:spcBef>
                <a:spcPts val="0"/>
              </a:spcBef>
              <a:spcAft>
                <a:spcPts val="0"/>
              </a:spcAft>
              <a:buSzPts val="1200"/>
              <a:buChar char="●"/>
              <a:defRPr sz="1200"/>
            </a:lvl4pPr>
            <a:lvl5pPr marL="2286000" indent="-304800">
              <a:spcBef>
                <a:spcPts val="0"/>
              </a:spcBef>
              <a:spcAft>
                <a:spcPts val="0"/>
              </a:spcAft>
              <a:buSzPts val="1200"/>
              <a:buChar char="○"/>
              <a:defRPr sz="1200"/>
            </a:lvl5pPr>
            <a:lvl6pPr marL="2743200" indent="-304800">
              <a:spcBef>
                <a:spcPts val="0"/>
              </a:spcBef>
              <a:spcAft>
                <a:spcPts val="0"/>
              </a:spcAft>
              <a:buSzPts val="1200"/>
              <a:buChar char="■"/>
              <a:defRPr sz="1200"/>
            </a:lvl6pPr>
            <a:lvl7pPr marL="3200400" indent="-304800">
              <a:spcBef>
                <a:spcPts val="0"/>
              </a:spcBef>
              <a:spcAft>
                <a:spcPts val="0"/>
              </a:spcAft>
              <a:buSzPts val="1200"/>
              <a:buChar char="●"/>
              <a:defRPr sz="1200"/>
            </a:lvl7pPr>
            <a:lvl8pPr marL="3657600" indent="-304800">
              <a:spcBef>
                <a:spcPts val="0"/>
              </a:spcBef>
              <a:spcAft>
                <a:spcPts val="0"/>
              </a:spcAft>
              <a:buSzPts val="1200"/>
              <a:buChar char="○"/>
              <a:defRPr sz="1200"/>
            </a:lvl8pPr>
            <a:lvl9pPr marL="4114800" indent="-304800">
              <a:spcBef>
                <a:spcPts val="0"/>
              </a:spcBef>
              <a:spcAft>
                <a:spcPts val="0"/>
              </a:spcAft>
              <a:buSzPts val="1200"/>
              <a:buChar char="■"/>
              <a:defRPr sz="1200"/>
            </a:lvl9pPr>
          </a:lstStyle>
          <a:p>
            <a:endParaRPr/>
          </a:p>
        </p:txBody>
      </p:sp>
      <p:sp>
        <p:nvSpPr>
          <p:cNvPr id="24" name="Google Shape;24;p5">
            <a:extLst>
              <a:ext uri="{FF2B5EF4-FFF2-40B4-BE49-F238E27FC236}">
                <a16:creationId xmlns:a16="http://schemas.microsoft.com/office/drawing/2014/main" id="{1396AD9B-72DB-486E-82B9-33F7B4CF9B66}"/>
              </a:ext>
            </a:extLst>
          </p:cNvPr>
          <p:cNvSpPr>
            <a:spLocks noGrp="1"/>
          </p:cNvSpPr>
          <p:nvPr>
            <p:ph type="sldNum" idx="12"/>
          </p:nvPr>
        </p:nvSpPr>
        <p:spPr>
          <a:xfrm>
            <a:off x="8472458" y="4663217"/>
            <a:ext cx="548700" cy="393600"/>
          </a:xfrm>
          <a:prstGeom prst="rect">
            <a:avLst/>
          </a:prstGeom>
        </p:spPr>
        <p:txBody>
          <a:bodyPr spcFirstLastPara="1" wrap="square" lIns="91425" tIns="91425" rIns="91425" bIns="91425" anchor="ctr">
            <a:normAutofit/>
          </a:bodyPr>
          <a:lstStyle>
            <a:lvl1pPr>
              <a:buNone/>
              <a:defRPr/>
            </a:lvl1pPr>
            <a:lvl2pPr>
              <a:buNone/>
              <a:defRPr/>
            </a:lvl2pPr>
            <a:lvl3pPr>
              <a:buNone/>
              <a:defRPr/>
            </a:lvl3pPr>
            <a:lvl4pPr>
              <a:buNone/>
              <a:defRPr/>
            </a:lvl4pPr>
            <a:lvl5pPr>
              <a:buNone/>
              <a:defRPr/>
            </a:lvl5pPr>
            <a:lvl6pPr>
              <a:buNone/>
              <a:defRPr/>
            </a:lvl6pPr>
            <a:lvl7pPr>
              <a:buNone/>
              <a:defRPr/>
            </a:lvl7pPr>
            <a:lvl8pPr>
              <a:buNone/>
              <a:defRPr/>
            </a:lvl8pPr>
            <a:lvl9pPr>
              <a:buNone/>
              <a:defRPr/>
            </a:lvl9pPr>
          </a:lstStyle>
          <a:p>
            <a:pPr marL="0" lvl="0" indent="0" algn="r">
              <a:spcBef>
                <a:spcPts val="0"/>
              </a:spcBef>
              <a:spcAft>
                <a:spcPts val="0"/>
              </a:spcAft>
              <a:buNone/>
            </a:pPr>
            <a:fld id="{00000000-1234-1234-1234-123412341234}"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
        <p:cNvGrpSpPr/>
        <p:nvPr/>
      </p:nvGrpSpPr>
      <p:grpSpPr>
        <a:xfrm>
          <a:off x="0" y="0"/>
          <a:ext cx="0" cy="0"/>
          <a:chOff x="0" y="0"/>
          <a:chExt cx="0" cy="0"/>
        </a:xfrm>
      </p:grpSpPr>
      <p:sp>
        <p:nvSpPr>
          <p:cNvPr id="26" name="Google Shape;26;p6">
            <a:extLst>
              <a:ext uri="{FF2B5EF4-FFF2-40B4-BE49-F238E27FC236}">
                <a16:creationId xmlns:a16="http://schemas.microsoft.com/office/drawing/2014/main" id="{54DE4B40-261D-43B5-A534-93D8DC02FA7A}"/>
              </a:ext>
            </a:extLst>
          </p:cNvPr>
          <p:cNvSpPr>
            <a:spLocks noGrp="1"/>
          </p:cNvSpPr>
          <p:nvPr>
            <p:ph type="title"/>
          </p:nvPr>
        </p:nvSpPr>
        <p:spPr>
          <a:xfrm>
            <a:off x="311700" y="445025"/>
            <a:ext cx="8520600" cy="572700"/>
          </a:xfrm>
          <a:prstGeom prst="rect">
            <a:avLst/>
          </a:prstGeom>
        </p:spPr>
        <p:txBody>
          <a:bodyPr spcFirstLastPara="1" wrap="square" lIns="91425" tIns="91425" rIns="91425" bIns="91425" anchor="t">
            <a:normAutofit/>
          </a:bodyPr>
          <a:lstStyle>
            <a:lvl1pPr>
              <a:spcBef>
                <a:spcPts val="0"/>
              </a:spcBef>
              <a:spcAft>
                <a:spcPts val="0"/>
              </a:spcAft>
              <a:buSzPts val="2800"/>
              <a:buNone/>
              <a:defRPr/>
            </a:lvl1pPr>
            <a:lvl2pPr>
              <a:spcBef>
                <a:spcPts val="0"/>
              </a:spcBef>
              <a:spcAft>
                <a:spcPts val="0"/>
              </a:spcAft>
              <a:buSzPts val="2800"/>
              <a:buNone/>
              <a:defRPr/>
            </a:lvl2pPr>
            <a:lvl3pPr>
              <a:spcBef>
                <a:spcPts val="0"/>
              </a:spcBef>
              <a:spcAft>
                <a:spcPts val="0"/>
              </a:spcAft>
              <a:buSzPts val="2800"/>
              <a:buNone/>
              <a:defRPr/>
            </a:lvl3pPr>
            <a:lvl4pPr>
              <a:spcBef>
                <a:spcPts val="0"/>
              </a:spcBef>
              <a:spcAft>
                <a:spcPts val="0"/>
              </a:spcAft>
              <a:buSzPts val="2800"/>
              <a:buNone/>
              <a:defRPr/>
            </a:lvl4pPr>
            <a:lvl5pPr>
              <a:spcBef>
                <a:spcPts val="0"/>
              </a:spcBef>
              <a:spcAft>
                <a:spcPts val="0"/>
              </a:spcAft>
              <a:buSzPts val="2800"/>
              <a:buNone/>
              <a:defRPr/>
            </a:lvl5pPr>
            <a:lvl6pPr>
              <a:spcBef>
                <a:spcPts val="0"/>
              </a:spcBef>
              <a:spcAft>
                <a:spcPts val="0"/>
              </a:spcAft>
              <a:buSzPts val="2800"/>
              <a:buNone/>
              <a:defRPr/>
            </a:lvl6pPr>
            <a:lvl7pPr>
              <a:spcBef>
                <a:spcPts val="0"/>
              </a:spcBef>
              <a:spcAft>
                <a:spcPts val="0"/>
              </a:spcAft>
              <a:buSzPts val="2800"/>
              <a:buNone/>
              <a:defRPr/>
            </a:lvl7pPr>
            <a:lvl8pPr>
              <a:spcBef>
                <a:spcPts val="0"/>
              </a:spcBef>
              <a:spcAft>
                <a:spcPts val="0"/>
              </a:spcAft>
              <a:buSzPts val="2800"/>
              <a:buNone/>
              <a:defRPr/>
            </a:lvl8pPr>
            <a:lvl9pPr>
              <a:spcBef>
                <a:spcPts val="0"/>
              </a:spcBef>
              <a:spcAft>
                <a:spcPts val="0"/>
              </a:spcAft>
              <a:buSzPts val="2800"/>
              <a:buNone/>
              <a:defRPr/>
            </a:lvl9pPr>
          </a:lstStyle>
          <a:p>
            <a:endParaRPr/>
          </a:p>
        </p:txBody>
      </p:sp>
      <p:sp>
        <p:nvSpPr>
          <p:cNvPr id="27" name="Google Shape;27;p6">
            <a:extLst>
              <a:ext uri="{FF2B5EF4-FFF2-40B4-BE49-F238E27FC236}">
                <a16:creationId xmlns:a16="http://schemas.microsoft.com/office/drawing/2014/main" id="{F0920532-29E7-4087-BFD2-7A89697BB4AD}"/>
              </a:ext>
            </a:extLst>
          </p:cNvPr>
          <p:cNvSpPr>
            <a:spLocks noGrp="1"/>
          </p:cNvSpPr>
          <p:nvPr>
            <p:ph type="sldNum" idx="12"/>
          </p:nvPr>
        </p:nvSpPr>
        <p:spPr>
          <a:xfrm>
            <a:off x="8472458" y="4663217"/>
            <a:ext cx="548700" cy="393600"/>
          </a:xfrm>
          <a:prstGeom prst="rect">
            <a:avLst/>
          </a:prstGeom>
        </p:spPr>
        <p:txBody>
          <a:bodyPr spcFirstLastPara="1" wrap="square" lIns="91425" tIns="91425" rIns="91425" bIns="91425" anchor="ctr">
            <a:normAutofit/>
          </a:bodyPr>
          <a:lstStyle>
            <a:lvl1pPr>
              <a:buNone/>
              <a:defRPr/>
            </a:lvl1pPr>
            <a:lvl2pPr>
              <a:buNone/>
              <a:defRPr/>
            </a:lvl2pPr>
            <a:lvl3pPr>
              <a:buNone/>
              <a:defRPr/>
            </a:lvl3pPr>
            <a:lvl4pPr>
              <a:buNone/>
              <a:defRPr/>
            </a:lvl4pPr>
            <a:lvl5pPr>
              <a:buNone/>
              <a:defRPr/>
            </a:lvl5pPr>
            <a:lvl6pPr>
              <a:buNone/>
              <a:defRPr/>
            </a:lvl6pPr>
            <a:lvl7pPr>
              <a:buNone/>
              <a:defRPr/>
            </a:lvl7pPr>
            <a:lvl8pPr>
              <a:buNone/>
              <a:defRPr/>
            </a:lvl8pPr>
            <a:lvl9pPr>
              <a:buNone/>
              <a:defRPr/>
            </a:lvl9pPr>
          </a:lstStyle>
          <a:p>
            <a:pPr marL="0" lvl="0" indent="0" algn="r">
              <a:spcBef>
                <a:spcPts val="0"/>
              </a:spcBef>
              <a:spcAft>
                <a:spcPts val="0"/>
              </a:spcAft>
              <a:buNone/>
            </a:pPr>
            <a:fld id="{00000000-1234-1234-1234-123412341234}"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
        <p:cNvGrpSpPr/>
        <p:nvPr/>
      </p:nvGrpSpPr>
      <p:grpSpPr>
        <a:xfrm>
          <a:off x="0" y="0"/>
          <a:ext cx="0" cy="0"/>
          <a:chOff x="0" y="0"/>
          <a:chExt cx="0" cy="0"/>
        </a:xfrm>
      </p:grpSpPr>
      <p:sp>
        <p:nvSpPr>
          <p:cNvPr id="29" name="Google Shape;29;p7">
            <a:extLst>
              <a:ext uri="{FF2B5EF4-FFF2-40B4-BE49-F238E27FC236}">
                <a16:creationId xmlns:a16="http://schemas.microsoft.com/office/drawing/2014/main" id="{8BBBD8F0-15F6-47C0-9744-93C436C0AC32}"/>
              </a:ext>
            </a:extLst>
          </p:cNvPr>
          <p:cNvSpPr>
            <a:spLocks noGrp="1"/>
          </p:cNvSpPr>
          <p:nvPr>
            <p:ph type="title"/>
          </p:nvPr>
        </p:nvSpPr>
        <p:spPr>
          <a:xfrm>
            <a:off x="311700" y="555600"/>
            <a:ext cx="2808000" cy="755700"/>
          </a:xfrm>
          <a:prstGeom prst="rect">
            <a:avLst/>
          </a:prstGeom>
        </p:spPr>
        <p:txBody>
          <a:bodyPr spcFirstLastPara="1" wrap="square" lIns="91425" tIns="91425" rIns="91425" bIns="91425" anchor="b">
            <a:normAutofit/>
          </a:bodyPr>
          <a:lstStyle>
            <a:lvl1pPr>
              <a:spcBef>
                <a:spcPts val="0"/>
              </a:spcBef>
              <a:spcAft>
                <a:spcPts val="0"/>
              </a:spcAft>
              <a:buSzPts val="2400"/>
              <a:buNone/>
              <a:defRPr sz="2400"/>
            </a:lvl1pPr>
            <a:lvl2pPr>
              <a:spcBef>
                <a:spcPts val="0"/>
              </a:spcBef>
              <a:spcAft>
                <a:spcPts val="0"/>
              </a:spcAft>
              <a:buSzPts val="2400"/>
              <a:buNone/>
              <a:defRPr sz="2400"/>
            </a:lvl2pPr>
            <a:lvl3pPr>
              <a:spcBef>
                <a:spcPts val="0"/>
              </a:spcBef>
              <a:spcAft>
                <a:spcPts val="0"/>
              </a:spcAft>
              <a:buSzPts val="2400"/>
              <a:buNone/>
              <a:defRPr sz="2400"/>
            </a:lvl3pPr>
            <a:lvl4pPr>
              <a:spcBef>
                <a:spcPts val="0"/>
              </a:spcBef>
              <a:spcAft>
                <a:spcPts val="0"/>
              </a:spcAft>
              <a:buSzPts val="2400"/>
              <a:buNone/>
              <a:defRPr sz="2400"/>
            </a:lvl4pPr>
            <a:lvl5pPr>
              <a:spcBef>
                <a:spcPts val="0"/>
              </a:spcBef>
              <a:spcAft>
                <a:spcPts val="0"/>
              </a:spcAft>
              <a:buSzPts val="2400"/>
              <a:buNone/>
              <a:defRPr sz="2400"/>
            </a:lvl5pPr>
            <a:lvl6pPr>
              <a:spcBef>
                <a:spcPts val="0"/>
              </a:spcBef>
              <a:spcAft>
                <a:spcPts val="0"/>
              </a:spcAft>
              <a:buSzPts val="2400"/>
              <a:buNone/>
              <a:defRPr sz="2400"/>
            </a:lvl6pPr>
            <a:lvl7pPr>
              <a:spcBef>
                <a:spcPts val="0"/>
              </a:spcBef>
              <a:spcAft>
                <a:spcPts val="0"/>
              </a:spcAft>
              <a:buSzPts val="2400"/>
              <a:buNone/>
              <a:defRPr sz="2400"/>
            </a:lvl7pPr>
            <a:lvl8pPr>
              <a:spcBef>
                <a:spcPts val="0"/>
              </a:spcBef>
              <a:spcAft>
                <a:spcPts val="0"/>
              </a:spcAft>
              <a:buSzPts val="2400"/>
              <a:buNone/>
              <a:defRPr sz="2400"/>
            </a:lvl8pPr>
            <a:lvl9pPr>
              <a:spcBef>
                <a:spcPts val="0"/>
              </a:spcBef>
              <a:spcAft>
                <a:spcPts val="0"/>
              </a:spcAft>
              <a:buSzPts val="2400"/>
              <a:buNone/>
              <a:defRPr sz="2400"/>
            </a:lvl9pPr>
          </a:lstStyle>
          <a:p>
            <a:endParaRPr/>
          </a:p>
        </p:txBody>
      </p:sp>
      <p:sp>
        <p:nvSpPr>
          <p:cNvPr id="30" name="Google Shape;30;p7">
            <a:extLst>
              <a:ext uri="{FF2B5EF4-FFF2-40B4-BE49-F238E27FC236}">
                <a16:creationId xmlns:a16="http://schemas.microsoft.com/office/drawing/2014/main" id="{937BD3B5-3F90-4454-A747-DB8097CD30B8}"/>
              </a:ext>
            </a:extLst>
          </p:cNvPr>
          <p:cNvSpPr>
            <a:spLocks noGrp="1"/>
          </p:cNvSpPr>
          <p:nvPr>
            <p:ph type="body" idx="1"/>
          </p:nvPr>
        </p:nvSpPr>
        <p:spPr>
          <a:xfrm>
            <a:off x="311700" y="1389600"/>
            <a:ext cx="2808000" cy="3179400"/>
          </a:xfrm>
          <a:prstGeom prst="rect">
            <a:avLst/>
          </a:prstGeom>
        </p:spPr>
        <p:txBody>
          <a:bodyPr spcFirstLastPara="1" wrap="square" lIns="91425" tIns="91425" rIns="91425" bIns="91425" anchor="t">
            <a:normAutofit/>
          </a:bodyPr>
          <a:lstStyle>
            <a:lvl1pPr marL="457200" indent="-304800">
              <a:spcBef>
                <a:spcPts val="0"/>
              </a:spcBef>
              <a:spcAft>
                <a:spcPts val="0"/>
              </a:spcAft>
              <a:buSzPts val="1200"/>
              <a:buChar char="●"/>
              <a:defRPr sz="1200"/>
            </a:lvl1pPr>
            <a:lvl2pPr marL="914400" indent="-304800">
              <a:spcBef>
                <a:spcPts val="0"/>
              </a:spcBef>
              <a:spcAft>
                <a:spcPts val="0"/>
              </a:spcAft>
              <a:buSzPts val="1200"/>
              <a:buChar char="○"/>
              <a:defRPr sz="1200"/>
            </a:lvl2pPr>
            <a:lvl3pPr marL="1371600" indent="-304800">
              <a:spcBef>
                <a:spcPts val="0"/>
              </a:spcBef>
              <a:spcAft>
                <a:spcPts val="0"/>
              </a:spcAft>
              <a:buSzPts val="1200"/>
              <a:buChar char="■"/>
              <a:defRPr sz="1200"/>
            </a:lvl3pPr>
            <a:lvl4pPr marL="1828800" indent="-304800">
              <a:spcBef>
                <a:spcPts val="0"/>
              </a:spcBef>
              <a:spcAft>
                <a:spcPts val="0"/>
              </a:spcAft>
              <a:buSzPts val="1200"/>
              <a:buChar char="●"/>
              <a:defRPr sz="1200"/>
            </a:lvl4pPr>
            <a:lvl5pPr marL="2286000" indent="-304800">
              <a:spcBef>
                <a:spcPts val="0"/>
              </a:spcBef>
              <a:spcAft>
                <a:spcPts val="0"/>
              </a:spcAft>
              <a:buSzPts val="1200"/>
              <a:buChar char="○"/>
              <a:defRPr sz="1200"/>
            </a:lvl5pPr>
            <a:lvl6pPr marL="2743200" indent="-304800">
              <a:spcBef>
                <a:spcPts val="0"/>
              </a:spcBef>
              <a:spcAft>
                <a:spcPts val="0"/>
              </a:spcAft>
              <a:buSzPts val="1200"/>
              <a:buChar char="■"/>
              <a:defRPr sz="1200"/>
            </a:lvl6pPr>
            <a:lvl7pPr marL="3200400" indent="-304800">
              <a:spcBef>
                <a:spcPts val="0"/>
              </a:spcBef>
              <a:spcAft>
                <a:spcPts val="0"/>
              </a:spcAft>
              <a:buSzPts val="1200"/>
              <a:buChar char="●"/>
              <a:defRPr sz="1200"/>
            </a:lvl7pPr>
            <a:lvl8pPr marL="3657600" indent="-304800">
              <a:spcBef>
                <a:spcPts val="0"/>
              </a:spcBef>
              <a:spcAft>
                <a:spcPts val="0"/>
              </a:spcAft>
              <a:buSzPts val="1200"/>
              <a:buChar char="○"/>
              <a:defRPr sz="1200"/>
            </a:lvl8pPr>
            <a:lvl9pPr marL="4114800" indent="-304800">
              <a:spcBef>
                <a:spcPts val="0"/>
              </a:spcBef>
              <a:spcAft>
                <a:spcPts val="0"/>
              </a:spcAft>
              <a:buSzPts val="1200"/>
              <a:buChar char="■"/>
              <a:defRPr sz="1200"/>
            </a:lvl9pPr>
          </a:lstStyle>
          <a:p>
            <a:endParaRPr/>
          </a:p>
        </p:txBody>
      </p:sp>
      <p:sp>
        <p:nvSpPr>
          <p:cNvPr id="31" name="Google Shape;31;p7">
            <a:extLst>
              <a:ext uri="{FF2B5EF4-FFF2-40B4-BE49-F238E27FC236}">
                <a16:creationId xmlns:a16="http://schemas.microsoft.com/office/drawing/2014/main" id="{BF26C3C7-BF06-4863-8392-228D10F6109B}"/>
              </a:ext>
            </a:extLst>
          </p:cNvPr>
          <p:cNvSpPr>
            <a:spLocks noGrp="1"/>
          </p:cNvSpPr>
          <p:nvPr>
            <p:ph type="sldNum" idx="12"/>
          </p:nvPr>
        </p:nvSpPr>
        <p:spPr>
          <a:xfrm>
            <a:off x="8472458" y="4663217"/>
            <a:ext cx="548700" cy="393600"/>
          </a:xfrm>
          <a:prstGeom prst="rect">
            <a:avLst/>
          </a:prstGeom>
        </p:spPr>
        <p:txBody>
          <a:bodyPr spcFirstLastPara="1" wrap="square" lIns="91425" tIns="91425" rIns="91425" bIns="91425" anchor="ctr">
            <a:normAutofit/>
          </a:bodyPr>
          <a:lstStyle>
            <a:lvl1pPr>
              <a:buNone/>
              <a:defRPr/>
            </a:lvl1pPr>
            <a:lvl2pPr>
              <a:buNone/>
              <a:defRPr/>
            </a:lvl2pPr>
            <a:lvl3pPr>
              <a:buNone/>
              <a:defRPr/>
            </a:lvl3pPr>
            <a:lvl4pPr>
              <a:buNone/>
              <a:defRPr/>
            </a:lvl4pPr>
            <a:lvl5pPr>
              <a:buNone/>
              <a:defRPr/>
            </a:lvl5pPr>
            <a:lvl6pPr>
              <a:buNone/>
              <a:defRPr/>
            </a:lvl6pPr>
            <a:lvl7pPr>
              <a:buNone/>
              <a:defRPr/>
            </a:lvl7pPr>
            <a:lvl8pPr>
              <a:buNone/>
              <a:defRPr/>
            </a:lvl8pPr>
            <a:lvl9pPr>
              <a:buNone/>
              <a:defRPr/>
            </a:lvl9pPr>
          </a:lstStyle>
          <a:p>
            <a:pPr marL="0" lvl="0" indent="0" algn="r">
              <a:spcBef>
                <a:spcPts val="0"/>
              </a:spcBef>
              <a:spcAft>
                <a:spcPts val="0"/>
              </a:spcAft>
              <a:buNone/>
            </a:pPr>
            <a:fld id="{00000000-1234-1234-1234-123412341234}" type="slidenum">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
        <p:cNvGrpSpPr/>
        <p:nvPr/>
      </p:nvGrpSpPr>
      <p:grpSpPr>
        <a:xfrm>
          <a:off x="0" y="0"/>
          <a:ext cx="0" cy="0"/>
          <a:chOff x="0" y="0"/>
          <a:chExt cx="0" cy="0"/>
        </a:xfrm>
      </p:grpSpPr>
      <p:sp>
        <p:nvSpPr>
          <p:cNvPr id="33" name="Google Shape;33;p8">
            <a:extLst>
              <a:ext uri="{FF2B5EF4-FFF2-40B4-BE49-F238E27FC236}">
                <a16:creationId xmlns:a16="http://schemas.microsoft.com/office/drawing/2014/main" id="{856B3593-E84C-43B2-BAE9-2C27E44A6A6D}"/>
              </a:ext>
            </a:extLst>
          </p:cNvPr>
          <p:cNvSpPr>
            <a:spLocks noGrp="1"/>
          </p:cNvSpPr>
          <p:nvPr>
            <p:ph type="title"/>
          </p:nvPr>
        </p:nvSpPr>
        <p:spPr>
          <a:xfrm>
            <a:off x="490250" y="450150"/>
            <a:ext cx="6367800" cy="4090800"/>
          </a:xfrm>
          <a:prstGeom prst="rect">
            <a:avLst/>
          </a:prstGeom>
        </p:spPr>
        <p:txBody>
          <a:bodyPr spcFirstLastPara="1" wrap="square" lIns="91425" tIns="91425" rIns="91425" bIns="91425" anchor="ctr">
            <a:normAutofit/>
          </a:bodyPr>
          <a:lstStyle>
            <a:lvl1pPr>
              <a:spcBef>
                <a:spcPts val="0"/>
              </a:spcBef>
              <a:spcAft>
                <a:spcPts val="0"/>
              </a:spcAft>
              <a:buSzPts val="4800"/>
              <a:buNone/>
              <a:defRPr sz="4800"/>
            </a:lvl1pPr>
            <a:lvl2pPr>
              <a:spcBef>
                <a:spcPts val="0"/>
              </a:spcBef>
              <a:spcAft>
                <a:spcPts val="0"/>
              </a:spcAft>
              <a:buSzPts val="4800"/>
              <a:buNone/>
              <a:defRPr sz="4800"/>
            </a:lvl2pPr>
            <a:lvl3pPr>
              <a:spcBef>
                <a:spcPts val="0"/>
              </a:spcBef>
              <a:spcAft>
                <a:spcPts val="0"/>
              </a:spcAft>
              <a:buSzPts val="4800"/>
              <a:buNone/>
              <a:defRPr sz="4800"/>
            </a:lvl3pPr>
            <a:lvl4pPr>
              <a:spcBef>
                <a:spcPts val="0"/>
              </a:spcBef>
              <a:spcAft>
                <a:spcPts val="0"/>
              </a:spcAft>
              <a:buSzPts val="4800"/>
              <a:buNone/>
              <a:defRPr sz="4800"/>
            </a:lvl4pPr>
            <a:lvl5pPr>
              <a:spcBef>
                <a:spcPts val="0"/>
              </a:spcBef>
              <a:spcAft>
                <a:spcPts val="0"/>
              </a:spcAft>
              <a:buSzPts val="4800"/>
              <a:buNone/>
              <a:defRPr sz="4800"/>
            </a:lvl5pPr>
            <a:lvl6pPr>
              <a:spcBef>
                <a:spcPts val="0"/>
              </a:spcBef>
              <a:spcAft>
                <a:spcPts val="0"/>
              </a:spcAft>
              <a:buSzPts val="4800"/>
              <a:buNone/>
              <a:defRPr sz="4800"/>
            </a:lvl6pPr>
            <a:lvl7pPr>
              <a:spcBef>
                <a:spcPts val="0"/>
              </a:spcBef>
              <a:spcAft>
                <a:spcPts val="0"/>
              </a:spcAft>
              <a:buSzPts val="4800"/>
              <a:buNone/>
              <a:defRPr sz="4800"/>
            </a:lvl7pPr>
            <a:lvl8pPr>
              <a:spcBef>
                <a:spcPts val="0"/>
              </a:spcBef>
              <a:spcAft>
                <a:spcPts val="0"/>
              </a:spcAft>
              <a:buSzPts val="4800"/>
              <a:buNone/>
              <a:defRPr sz="4800"/>
            </a:lvl8pPr>
            <a:lvl9pPr>
              <a:spcBef>
                <a:spcPts val="0"/>
              </a:spcBef>
              <a:spcAft>
                <a:spcPts val="0"/>
              </a:spcAft>
              <a:buSzPts val="4800"/>
              <a:buNone/>
              <a:defRPr sz="4800"/>
            </a:lvl9pPr>
          </a:lstStyle>
          <a:p>
            <a:endParaRPr/>
          </a:p>
        </p:txBody>
      </p:sp>
      <p:sp>
        <p:nvSpPr>
          <p:cNvPr id="34" name="Google Shape;34;p8">
            <a:extLst>
              <a:ext uri="{FF2B5EF4-FFF2-40B4-BE49-F238E27FC236}">
                <a16:creationId xmlns:a16="http://schemas.microsoft.com/office/drawing/2014/main" id="{7E7E76D4-D096-4018-A4CB-F95D67437B61}"/>
              </a:ext>
            </a:extLst>
          </p:cNvPr>
          <p:cNvSpPr>
            <a:spLocks noGrp="1"/>
          </p:cNvSpPr>
          <p:nvPr>
            <p:ph type="sldNum" idx="12"/>
          </p:nvPr>
        </p:nvSpPr>
        <p:spPr>
          <a:xfrm>
            <a:off x="8472458" y="4663217"/>
            <a:ext cx="548700" cy="393600"/>
          </a:xfrm>
          <a:prstGeom prst="rect">
            <a:avLst/>
          </a:prstGeom>
        </p:spPr>
        <p:txBody>
          <a:bodyPr spcFirstLastPara="1" wrap="square" lIns="91425" tIns="91425" rIns="91425" bIns="91425" anchor="ctr">
            <a:normAutofit/>
          </a:bodyPr>
          <a:lstStyle>
            <a:lvl1pPr>
              <a:buNone/>
              <a:defRPr/>
            </a:lvl1pPr>
            <a:lvl2pPr>
              <a:buNone/>
              <a:defRPr/>
            </a:lvl2pPr>
            <a:lvl3pPr>
              <a:buNone/>
              <a:defRPr/>
            </a:lvl3pPr>
            <a:lvl4pPr>
              <a:buNone/>
              <a:defRPr/>
            </a:lvl4pPr>
            <a:lvl5pPr>
              <a:buNone/>
              <a:defRPr/>
            </a:lvl5pPr>
            <a:lvl6pPr>
              <a:buNone/>
              <a:defRPr/>
            </a:lvl6pPr>
            <a:lvl7pPr>
              <a:buNone/>
              <a:defRPr/>
            </a:lvl7pPr>
            <a:lvl8pPr>
              <a:buNone/>
              <a:defRPr/>
            </a:lvl8pPr>
            <a:lvl9pPr>
              <a:buNone/>
              <a:defRPr/>
            </a:lvl9pPr>
          </a:lstStyle>
          <a:p>
            <a:pPr marL="0" lvl="0" indent="0" algn="r">
              <a:spcBef>
                <a:spcPts val="0"/>
              </a:spcBef>
              <a:spcAft>
                <a:spcPts val="0"/>
              </a:spcAft>
              <a:buNone/>
            </a:pPr>
            <a:fld id="{00000000-1234-1234-1234-123412341234}" type="slidenum">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
        <p:cNvGrpSpPr/>
        <p:nvPr/>
      </p:nvGrpSpPr>
      <p:grpSpPr>
        <a:xfrm>
          <a:off x="0" y="0"/>
          <a:ext cx="0" cy="0"/>
          <a:chOff x="0" y="0"/>
          <a:chExt cx="0" cy="0"/>
        </a:xfrm>
      </p:grpSpPr>
      <p:sp>
        <p:nvSpPr>
          <p:cNvPr id="36" name="Google Shape;36;p9">
            <a:extLst>
              <a:ext uri="{FF2B5EF4-FFF2-40B4-BE49-F238E27FC236}">
                <a16:creationId xmlns:a16="http://schemas.microsoft.com/office/drawing/2014/main" id="{1E0959ED-6C27-4BD9-8A21-ED1801BA936F}"/>
              </a:ext>
            </a:extLst>
          </p:cNvPr>
          <p:cNvSpPr>
            <a:spLocks noGrp="1"/>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oAutofit/>
          </a:bodyPr>
          <a:lstStyle/>
          <a:p>
            <a:pPr marL="0" lvl="0" indent="0" algn="l">
              <a:spcBef>
                <a:spcPts val="0"/>
              </a:spcBef>
              <a:spcAft>
                <a:spcPts val="0"/>
              </a:spcAft>
              <a:buNone/>
            </a:pPr>
            <a:endParaRPr/>
          </a:p>
        </p:txBody>
      </p:sp>
      <p:sp>
        <p:nvSpPr>
          <p:cNvPr id="37" name="Google Shape;37;p9">
            <a:extLst>
              <a:ext uri="{FF2B5EF4-FFF2-40B4-BE49-F238E27FC236}">
                <a16:creationId xmlns:a16="http://schemas.microsoft.com/office/drawing/2014/main" id="{B3A4864F-D722-45C0-8059-461BE92AE815}"/>
              </a:ext>
            </a:extLst>
          </p:cNvPr>
          <p:cNvSpPr>
            <a:spLocks noGrp="1"/>
          </p:cNvSpPr>
          <p:nvPr>
            <p:ph type="title"/>
          </p:nvPr>
        </p:nvSpPr>
        <p:spPr>
          <a:xfrm>
            <a:off x="265500" y="1233175"/>
            <a:ext cx="4045200" cy="1482300"/>
          </a:xfrm>
          <a:prstGeom prst="rect">
            <a:avLst/>
          </a:prstGeom>
        </p:spPr>
        <p:txBody>
          <a:bodyPr spcFirstLastPara="1" wrap="square" lIns="91425" tIns="91425" rIns="91425" bIns="91425" anchor="b">
            <a:normAutofit/>
          </a:bodyPr>
          <a:lstStyle>
            <a:lvl1pPr algn="ctr">
              <a:spcBef>
                <a:spcPts val="0"/>
              </a:spcBef>
              <a:spcAft>
                <a:spcPts val="0"/>
              </a:spcAft>
              <a:buSzPts val="4200"/>
              <a:buNone/>
              <a:defRPr sz="4200"/>
            </a:lvl1pPr>
            <a:lvl2pPr algn="ctr">
              <a:spcBef>
                <a:spcPts val="0"/>
              </a:spcBef>
              <a:spcAft>
                <a:spcPts val="0"/>
              </a:spcAft>
              <a:buSzPts val="4200"/>
              <a:buNone/>
              <a:defRPr sz="4200"/>
            </a:lvl2pPr>
            <a:lvl3pPr algn="ctr">
              <a:spcBef>
                <a:spcPts val="0"/>
              </a:spcBef>
              <a:spcAft>
                <a:spcPts val="0"/>
              </a:spcAft>
              <a:buSzPts val="4200"/>
              <a:buNone/>
              <a:defRPr sz="4200"/>
            </a:lvl3pPr>
            <a:lvl4pPr algn="ctr">
              <a:spcBef>
                <a:spcPts val="0"/>
              </a:spcBef>
              <a:spcAft>
                <a:spcPts val="0"/>
              </a:spcAft>
              <a:buSzPts val="4200"/>
              <a:buNone/>
              <a:defRPr sz="4200"/>
            </a:lvl4pPr>
            <a:lvl5pPr algn="ctr">
              <a:spcBef>
                <a:spcPts val="0"/>
              </a:spcBef>
              <a:spcAft>
                <a:spcPts val="0"/>
              </a:spcAft>
              <a:buSzPts val="4200"/>
              <a:buNone/>
              <a:defRPr sz="4200"/>
            </a:lvl5pPr>
            <a:lvl6pPr algn="ctr">
              <a:spcBef>
                <a:spcPts val="0"/>
              </a:spcBef>
              <a:spcAft>
                <a:spcPts val="0"/>
              </a:spcAft>
              <a:buSzPts val="4200"/>
              <a:buNone/>
              <a:defRPr sz="4200"/>
            </a:lvl6pPr>
            <a:lvl7pPr algn="ctr">
              <a:spcBef>
                <a:spcPts val="0"/>
              </a:spcBef>
              <a:spcAft>
                <a:spcPts val="0"/>
              </a:spcAft>
              <a:buSzPts val="4200"/>
              <a:buNone/>
              <a:defRPr sz="4200"/>
            </a:lvl7pPr>
            <a:lvl8pPr algn="ctr">
              <a:spcBef>
                <a:spcPts val="0"/>
              </a:spcBef>
              <a:spcAft>
                <a:spcPts val="0"/>
              </a:spcAft>
              <a:buSzPts val="4200"/>
              <a:buNone/>
              <a:defRPr sz="4200"/>
            </a:lvl8pPr>
            <a:lvl9pPr algn="ctr">
              <a:spcBef>
                <a:spcPts val="0"/>
              </a:spcBef>
              <a:spcAft>
                <a:spcPts val="0"/>
              </a:spcAft>
              <a:buSzPts val="4200"/>
              <a:buNone/>
              <a:defRPr sz="4200"/>
            </a:lvl9pPr>
          </a:lstStyle>
          <a:p>
            <a:endParaRPr/>
          </a:p>
        </p:txBody>
      </p:sp>
      <p:sp>
        <p:nvSpPr>
          <p:cNvPr id="38" name="Google Shape;38;p9">
            <a:extLst>
              <a:ext uri="{FF2B5EF4-FFF2-40B4-BE49-F238E27FC236}">
                <a16:creationId xmlns:a16="http://schemas.microsoft.com/office/drawing/2014/main" id="{CAA03A88-59F9-4B11-9EAD-A6A820196F4E}"/>
              </a:ext>
            </a:extLst>
          </p:cNvPr>
          <p:cNvSpPr>
            <a:spLocks noGrp="1"/>
          </p:cNvSpPr>
          <p:nvPr>
            <p:ph type="subTitle" idx="1"/>
          </p:nvPr>
        </p:nvSpPr>
        <p:spPr>
          <a:xfrm>
            <a:off x="265500" y="2803075"/>
            <a:ext cx="4045200" cy="1235100"/>
          </a:xfrm>
          <a:prstGeom prst="rect">
            <a:avLst/>
          </a:prstGeom>
        </p:spPr>
        <p:txBody>
          <a:bodyPr spcFirstLastPara="1" wrap="square" lIns="91425" tIns="91425" rIns="91425" bIns="91425" anchor="t">
            <a:normAutofit/>
          </a:bodyPr>
          <a:lstStyle>
            <a:lvl1pPr algn="ctr">
              <a:lnSpc>
                <a:spcPct val="100000"/>
              </a:lnSpc>
              <a:spcBef>
                <a:spcPts val="0"/>
              </a:spcBef>
              <a:spcAft>
                <a:spcPts val="0"/>
              </a:spcAft>
              <a:buSzPts val="2100"/>
              <a:buNone/>
              <a:defRPr sz="2100"/>
            </a:lvl1pPr>
            <a:lvl2pPr algn="ctr">
              <a:lnSpc>
                <a:spcPct val="100000"/>
              </a:lnSpc>
              <a:spcBef>
                <a:spcPts val="0"/>
              </a:spcBef>
              <a:spcAft>
                <a:spcPts val="0"/>
              </a:spcAft>
              <a:buSzPts val="2100"/>
              <a:buNone/>
              <a:defRPr sz="2100"/>
            </a:lvl2pPr>
            <a:lvl3pPr algn="ctr">
              <a:lnSpc>
                <a:spcPct val="100000"/>
              </a:lnSpc>
              <a:spcBef>
                <a:spcPts val="0"/>
              </a:spcBef>
              <a:spcAft>
                <a:spcPts val="0"/>
              </a:spcAft>
              <a:buSzPts val="2100"/>
              <a:buNone/>
              <a:defRPr sz="2100"/>
            </a:lvl3pPr>
            <a:lvl4pPr algn="ctr">
              <a:lnSpc>
                <a:spcPct val="100000"/>
              </a:lnSpc>
              <a:spcBef>
                <a:spcPts val="0"/>
              </a:spcBef>
              <a:spcAft>
                <a:spcPts val="0"/>
              </a:spcAft>
              <a:buSzPts val="2100"/>
              <a:buNone/>
              <a:defRPr sz="2100"/>
            </a:lvl4pPr>
            <a:lvl5pPr algn="ctr">
              <a:lnSpc>
                <a:spcPct val="100000"/>
              </a:lnSpc>
              <a:spcBef>
                <a:spcPts val="0"/>
              </a:spcBef>
              <a:spcAft>
                <a:spcPts val="0"/>
              </a:spcAft>
              <a:buSzPts val="2100"/>
              <a:buNone/>
              <a:defRPr sz="2100"/>
            </a:lvl5pPr>
            <a:lvl6pPr algn="ctr">
              <a:lnSpc>
                <a:spcPct val="100000"/>
              </a:lnSpc>
              <a:spcBef>
                <a:spcPts val="0"/>
              </a:spcBef>
              <a:spcAft>
                <a:spcPts val="0"/>
              </a:spcAft>
              <a:buSzPts val="2100"/>
              <a:buNone/>
              <a:defRPr sz="2100"/>
            </a:lvl6pPr>
            <a:lvl7pPr algn="ctr">
              <a:lnSpc>
                <a:spcPct val="100000"/>
              </a:lnSpc>
              <a:spcBef>
                <a:spcPts val="0"/>
              </a:spcBef>
              <a:spcAft>
                <a:spcPts val="0"/>
              </a:spcAft>
              <a:buSzPts val="2100"/>
              <a:buNone/>
              <a:defRPr sz="2100"/>
            </a:lvl7pPr>
            <a:lvl8pPr algn="ctr">
              <a:lnSpc>
                <a:spcPct val="100000"/>
              </a:lnSpc>
              <a:spcBef>
                <a:spcPts val="0"/>
              </a:spcBef>
              <a:spcAft>
                <a:spcPts val="0"/>
              </a:spcAft>
              <a:buSzPts val="2100"/>
              <a:buNone/>
              <a:defRPr sz="2100"/>
            </a:lvl8pPr>
            <a:lvl9pPr algn="ctr">
              <a:lnSpc>
                <a:spcPct val="100000"/>
              </a:lnSpc>
              <a:spcBef>
                <a:spcPts val="0"/>
              </a:spcBef>
              <a:spcAft>
                <a:spcPts val="0"/>
              </a:spcAft>
              <a:buSzPts val="2100"/>
              <a:buNone/>
              <a:defRPr sz="2100"/>
            </a:lvl9pPr>
          </a:lstStyle>
          <a:p>
            <a:endParaRPr/>
          </a:p>
        </p:txBody>
      </p:sp>
      <p:sp>
        <p:nvSpPr>
          <p:cNvPr id="39" name="Google Shape;39;p9">
            <a:extLst>
              <a:ext uri="{FF2B5EF4-FFF2-40B4-BE49-F238E27FC236}">
                <a16:creationId xmlns:a16="http://schemas.microsoft.com/office/drawing/2014/main" id="{361641CF-A2BD-4038-9086-10FEB3FFE63C}"/>
              </a:ext>
            </a:extLst>
          </p:cNvPr>
          <p:cNvSpPr>
            <a:spLocks noGrp="1"/>
          </p:cNvSpPr>
          <p:nvPr>
            <p:ph type="body" idx="2"/>
          </p:nvPr>
        </p:nvSpPr>
        <p:spPr>
          <a:xfrm>
            <a:off x="4939500" y="724075"/>
            <a:ext cx="3837000" cy="3695100"/>
          </a:xfrm>
          <a:prstGeom prst="rect">
            <a:avLst/>
          </a:prstGeom>
        </p:spPr>
        <p:txBody>
          <a:bodyPr spcFirstLastPara="1" wrap="square" lIns="91425" tIns="91425" rIns="91425" bIns="91425" anchor="ctr">
            <a:normAutofit/>
          </a:bodyPr>
          <a:lstStyle>
            <a:lvl1pPr marL="457200" indent="-342900">
              <a:spcBef>
                <a:spcPts val="0"/>
              </a:spcBef>
              <a:spcAft>
                <a:spcPts val="0"/>
              </a:spcAft>
              <a:buSzPts val="1800"/>
              <a:buChar char="●"/>
              <a:defRPr/>
            </a:lvl1pPr>
            <a:lvl2pPr marL="914400" indent="-317500">
              <a:spcBef>
                <a:spcPts val="0"/>
              </a:spcBef>
              <a:spcAft>
                <a:spcPts val="0"/>
              </a:spcAft>
              <a:buSzPts val="1400"/>
              <a:buChar char="○"/>
              <a:defRPr/>
            </a:lvl2pPr>
            <a:lvl3pPr marL="1371600" indent="-317500">
              <a:spcBef>
                <a:spcPts val="0"/>
              </a:spcBef>
              <a:spcAft>
                <a:spcPts val="0"/>
              </a:spcAft>
              <a:buSzPts val="1400"/>
              <a:buChar char="■"/>
              <a:defRPr/>
            </a:lvl3pPr>
            <a:lvl4pPr marL="1828800" indent="-317500">
              <a:spcBef>
                <a:spcPts val="0"/>
              </a:spcBef>
              <a:spcAft>
                <a:spcPts val="0"/>
              </a:spcAft>
              <a:buSzPts val="1400"/>
              <a:buChar char="●"/>
              <a:defRPr/>
            </a:lvl4pPr>
            <a:lvl5pPr marL="2286000" indent="-317500">
              <a:spcBef>
                <a:spcPts val="0"/>
              </a:spcBef>
              <a:spcAft>
                <a:spcPts val="0"/>
              </a:spcAft>
              <a:buSzPts val="1400"/>
              <a:buChar char="○"/>
              <a:defRPr/>
            </a:lvl5pPr>
            <a:lvl6pPr marL="2743200" indent="-317500">
              <a:spcBef>
                <a:spcPts val="0"/>
              </a:spcBef>
              <a:spcAft>
                <a:spcPts val="0"/>
              </a:spcAft>
              <a:buSzPts val="1400"/>
              <a:buChar char="■"/>
              <a:defRPr/>
            </a:lvl6pPr>
            <a:lvl7pPr marL="3200400" indent="-317500">
              <a:spcBef>
                <a:spcPts val="0"/>
              </a:spcBef>
              <a:spcAft>
                <a:spcPts val="0"/>
              </a:spcAft>
              <a:buSzPts val="1400"/>
              <a:buChar char="●"/>
              <a:defRPr/>
            </a:lvl7pPr>
            <a:lvl8pPr marL="3657600" indent="-317500">
              <a:spcBef>
                <a:spcPts val="0"/>
              </a:spcBef>
              <a:spcAft>
                <a:spcPts val="0"/>
              </a:spcAft>
              <a:buSzPts val="1400"/>
              <a:buChar char="○"/>
              <a:defRPr/>
            </a:lvl8pPr>
            <a:lvl9pPr marL="4114800" indent="-317500">
              <a:spcBef>
                <a:spcPts val="0"/>
              </a:spcBef>
              <a:spcAft>
                <a:spcPts val="0"/>
              </a:spcAft>
              <a:buSzPts val="1400"/>
              <a:buChar char="■"/>
              <a:defRPr/>
            </a:lvl9pPr>
          </a:lstStyle>
          <a:p>
            <a:endParaRPr/>
          </a:p>
        </p:txBody>
      </p:sp>
      <p:sp>
        <p:nvSpPr>
          <p:cNvPr id="40" name="Google Shape;40;p9">
            <a:extLst>
              <a:ext uri="{FF2B5EF4-FFF2-40B4-BE49-F238E27FC236}">
                <a16:creationId xmlns:a16="http://schemas.microsoft.com/office/drawing/2014/main" id="{2EB29A6F-6761-46BD-91D3-0560FF134C3D}"/>
              </a:ext>
            </a:extLst>
          </p:cNvPr>
          <p:cNvSpPr>
            <a:spLocks noGrp="1"/>
          </p:cNvSpPr>
          <p:nvPr>
            <p:ph type="sldNum" idx="12"/>
          </p:nvPr>
        </p:nvSpPr>
        <p:spPr>
          <a:xfrm>
            <a:off x="8472458" y="4663217"/>
            <a:ext cx="548700" cy="393600"/>
          </a:xfrm>
          <a:prstGeom prst="rect">
            <a:avLst/>
          </a:prstGeom>
        </p:spPr>
        <p:txBody>
          <a:bodyPr spcFirstLastPara="1" wrap="square" lIns="91425" tIns="91425" rIns="91425" bIns="91425" anchor="ctr">
            <a:normAutofit/>
          </a:bodyPr>
          <a:lstStyle>
            <a:lvl1pPr>
              <a:buNone/>
              <a:defRPr/>
            </a:lvl1pPr>
            <a:lvl2pPr>
              <a:buNone/>
              <a:defRPr/>
            </a:lvl2pPr>
            <a:lvl3pPr>
              <a:buNone/>
              <a:defRPr/>
            </a:lvl3pPr>
            <a:lvl4pPr>
              <a:buNone/>
              <a:defRPr/>
            </a:lvl4pPr>
            <a:lvl5pPr>
              <a:buNone/>
              <a:defRPr/>
            </a:lvl5pPr>
            <a:lvl6pPr>
              <a:buNone/>
              <a:defRPr/>
            </a:lvl6pPr>
            <a:lvl7pPr>
              <a:buNone/>
              <a:defRPr/>
            </a:lvl7pPr>
            <a:lvl8pPr>
              <a:buNone/>
              <a:defRPr/>
            </a:lvl8pPr>
            <a:lvl9pPr>
              <a:buNone/>
              <a:defRPr/>
            </a:lvl9pPr>
          </a:lstStyle>
          <a:p>
            <a:pPr marL="0" lvl="0" indent="0" algn="r">
              <a:spcBef>
                <a:spcPts val="0"/>
              </a:spcBef>
              <a:spcAft>
                <a:spcPts val="0"/>
              </a:spcAft>
              <a:buNone/>
            </a:pPr>
            <a:fld id="{00000000-1234-1234-1234-123412341234}" type="slidenum">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
        <p:cNvGrpSpPr/>
        <p:nvPr/>
      </p:nvGrpSpPr>
      <p:grpSpPr>
        <a:xfrm>
          <a:off x="0" y="0"/>
          <a:ext cx="0" cy="0"/>
          <a:chOff x="0" y="0"/>
          <a:chExt cx="0" cy="0"/>
        </a:xfrm>
      </p:grpSpPr>
      <p:sp>
        <p:nvSpPr>
          <p:cNvPr id="42" name="Google Shape;42;p10">
            <a:extLst>
              <a:ext uri="{FF2B5EF4-FFF2-40B4-BE49-F238E27FC236}">
                <a16:creationId xmlns:a16="http://schemas.microsoft.com/office/drawing/2014/main" id="{906BECF7-EE34-4B40-A57B-985B27B00721}"/>
              </a:ext>
            </a:extLst>
          </p:cNvPr>
          <p:cNvSpPr>
            <a:spLocks noGrp="1"/>
          </p:cNvSpPr>
          <p:nvPr>
            <p:ph type="body" idx="1"/>
          </p:nvPr>
        </p:nvSpPr>
        <p:spPr>
          <a:xfrm>
            <a:off x="311700" y="4230575"/>
            <a:ext cx="5998800" cy="605100"/>
          </a:xfrm>
          <a:prstGeom prst="rect">
            <a:avLst/>
          </a:prstGeom>
        </p:spPr>
        <p:txBody>
          <a:bodyPr spcFirstLastPara="1" wrap="square" lIns="91425" tIns="91425" rIns="91425" bIns="91425" anchor="ctr">
            <a:normAutofit/>
          </a:bodyPr>
          <a:lstStyle>
            <a:lvl1pPr marL="457200" indent="-228600">
              <a:lnSpc>
                <a:spcPct val="100000"/>
              </a:lnSpc>
              <a:spcBef>
                <a:spcPts val="0"/>
              </a:spcBef>
              <a:spcAft>
                <a:spcPts val="0"/>
              </a:spcAft>
              <a:buSzPts val="1800"/>
              <a:buNone/>
              <a:defRPr/>
            </a:lvl1pPr>
          </a:lstStyle>
          <a:p>
            <a:endParaRPr/>
          </a:p>
        </p:txBody>
      </p:sp>
      <p:sp>
        <p:nvSpPr>
          <p:cNvPr id="43" name="Google Shape;43;p10">
            <a:extLst>
              <a:ext uri="{FF2B5EF4-FFF2-40B4-BE49-F238E27FC236}">
                <a16:creationId xmlns:a16="http://schemas.microsoft.com/office/drawing/2014/main" id="{E6F51927-4199-4F78-915D-DE5D6920AFEA}"/>
              </a:ext>
            </a:extLst>
          </p:cNvPr>
          <p:cNvSpPr>
            <a:spLocks noGrp="1"/>
          </p:cNvSpPr>
          <p:nvPr>
            <p:ph type="sldNum" idx="12"/>
          </p:nvPr>
        </p:nvSpPr>
        <p:spPr>
          <a:xfrm>
            <a:off x="8472458" y="4663217"/>
            <a:ext cx="548700" cy="393600"/>
          </a:xfrm>
          <a:prstGeom prst="rect">
            <a:avLst/>
          </a:prstGeom>
        </p:spPr>
        <p:txBody>
          <a:bodyPr spcFirstLastPara="1" wrap="square" lIns="91425" tIns="91425" rIns="91425" bIns="91425" anchor="ctr">
            <a:normAutofit/>
          </a:bodyPr>
          <a:lstStyle>
            <a:lvl1pPr>
              <a:buNone/>
              <a:defRPr/>
            </a:lvl1pPr>
            <a:lvl2pPr>
              <a:buNone/>
              <a:defRPr/>
            </a:lvl2pPr>
            <a:lvl3pPr>
              <a:buNone/>
              <a:defRPr/>
            </a:lvl3pPr>
            <a:lvl4pPr>
              <a:buNone/>
              <a:defRPr/>
            </a:lvl4pPr>
            <a:lvl5pPr>
              <a:buNone/>
              <a:defRPr/>
            </a:lvl5pPr>
            <a:lvl6pPr>
              <a:buNone/>
              <a:defRPr/>
            </a:lvl6pPr>
            <a:lvl7pPr>
              <a:buNone/>
              <a:defRPr/>
            </a:lvl7pPr>
            <a:lvl8pPr>
              <a:buNone/>
              <a:defRPr/>
            </a:lvl8pPr>
            <a:lvl9pPr>
              <a:buNone/>
              <a:defRPr/>
            </a:lvl9pPr>
          </a:lstStyle>
          <a:p>
            <a:pPr marL="0" lvl="0" indent="0" algn="r">
              <a:spcBef>
                <a:spcPts val="0"/>
              </a:spcBef>
              <a:spcAft>
                <a:spcPts val="0"/>
              </a:spcAft>
              <a:buNone/>
            </a:pPr>
            <a:fld id="{00000000-1234-1234-1234-123412341234}" type="slidenum">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
        <p:cNvGrpSpPr/>
        <p:nvPr/>
      </p:nvGrpSpPr>
      <p:grpSpPr>
        <a:xfrm>
          <a:off x="0" y="0"/>
          <a:ext cx="0" cy="0"/>
          <a:chOff x="0" y="0"/>
          <a:chExt cx="0" cy="0"/>
        </a:xfrm>
      </p:grpSpPr>
      <p:sp>
        <p:nvSpPr>
          <p:cNvPr id="45" name="Google Shape;45;p11">
            <a:extLst>
              <a:ext uri="{FF2B5EF4-FFF2-40B4-BE49-F238E27FC236}">
                <a16:creationId xmlns:a16="http://schemas.microsoft.com/office/drawing/2014/main" id="{EB1A2E8C-668F-47C0-94B8-0C509A917137}"/>
              </a:ext>
            </a:extLst>
          </p:cNvPr>
          <p:cNvSpPr>
            <a:spLocks noGrp="1"/>
          </p:cNvSpPr>
          <p:nvPr>
            <p:ph type="title" hasCustomPrompt="1"/>
          </p:nvPr>
        </p:nvSpPr>
        <p:spPr>
          <a:xfrm>
            <a:off x="311700" y="1106125"/>
            <a:ext cx="8520600" cy="1963500"/>
          </a:xfrm>
          <a:prstGeom prst="rect">
            <a:avLst/>
          </a:prstGeom>
        </p:spPr>
        <p:txBody>
          <a:bodyPr spcFirstLastPara="1" wrap="square" lIns="91425" tIns="91425" rIns="91425" bIns="91425" anchor="b">
            <a:normAutofit/>
          </a:bodyPr>
          <a:lstStyle>
            <a:lvl1pPr algn="ctr">
              <a:spcBef>
                <a:spcPts val="0"/>
              </a:spcBef>
              <a:spcAft>
                <a:spcPts val="0"/>
              </a:spcAft>
              <a:buSzPts val="12000"/>
              <a:buNone/>
              <a:defRPr sz="12000"/>
            </a:lvl1pPr>
            <a:lvl2pPr algn="ctr">
              <a:spcBef>
                <a:spcPts val="0"/>
              </a:spcBef>
              <a:spcAft>
                <a:spcPts val="0"/>
              </a:spcAft>
              <a:buSzPts val="12000"/>
              <a:buNone/>
              <a:defRPr sz="12000"/>
            </a:lvl2pPr>
            <a:lvl3pPr algn="ctr">
              <a:spcBef>
                <a:spcPts val="0"/>
              </a:spcBef>
              <a:spcAft>
                <a:spcPts val="0"/>
              </a:spcAft>
              <a:buSzPts val="12000"/>
              <a:buNone/>
              <a:defRPr sz="12000"/>
            </a:lvl3pPr>
            <a:lvl4pPr algn="ctr">
              <a:spcBef>
                <a:spcPts val="0"/>
              </a:spcBef>
              <a:spcAft>
                <a:spcPts val="0"/>
              </a:spcAft>
              <a:buSzPts val="12000"/>
              <a:buNone/>
              <a:defRPr sz="12000"/>
            </a:lvl4pPr>
            <a:lvl5pPr algn="ctr">
              <a:spcBef>
                <a:spcPts val="0"/>
              </a:spcBef>
              <a:spcAft>
                <a:spcPts val="0"/>
              </a:spcAft>
              <a:buSzPts val="12000"/>
              <a:buNone/>
              <a:defRPr sz="12000"/>
            </a:lvl5pPr>
            <a:lvl6pPr algn="ctr">
              <a:spcBef>
                <a:spcPts val="0"/>
              </a:spcBef>
              <a:spcAft>
                <a:spcPts val="0"/>
              </a:spcAft>
              <a:buSzPts val="12000"/>
              <a:buNone/>
              <a:defRPr sz="12000"/>
            </a:lvl6pPr>
            <a:lvl7pPr algn="ctr">
              <a:spcBef>
                <a:spcPts val="0"/>
              </a:spcBef>
              <a:spcAft>
                <a:spcPts val="0"/>
              </a:spcAft>
              <a:buSzPts val="12000"/>
              <a:buNone/>
              <a:defRPr sz="12000"/>
            </a:lvl7pPr>
            <a:lvl8pPr algn="ctr">
              <a:spcBef>
                <a:spcPts val="0"/>
              </a:spcBef>
              <a:spcAft>
                <a:spcPts val="0"/>
              </a:spcAft>
              <a:buSzPts val="12000"/>
              <a:buNone/>
              <a:defRPr sz="12000"/>
            </a:lvl8pPr>
            <a:lvl9pPr algn="ctr">
              <a:spcBef>
                <a:spcPts val="0"/>
              </a:spcBef>
              <a:spcAft>
                <a:spcPts val="0"/>
              </a:spcAft>
              <a:buSzPts val="12000"/>
              <a:buNone/>
              <a:defRPr sz="12000"/>
            </a:lvl9pPr>
          </a:lstStyle>
          <a:p>
            <a:r>
              <a:t>xx%</a:t>
            </a:r>
          </a:p>
        </p:txBody>
      </p:sp>
      <p:sp>
        <p:nvSpPr>
          <p:cNvPr id="46" name="Google Shape;46;p11">
            <a:extLst>
              <a:ext uri="{FF2B5EF4-FFF2-40B4-BE49-F238E27FC236}">
                <a16:creationId xmlns:a16="http://schemas.microsoft.com/office/drawing/2014/main" id="{ACEF1527-5751-4B16-A47E-BDA143322868}"/>
              </a:ext>
            </a:extLst>
          </p:cNvPr>
          <p:cNvSpPr>
            <a:spLocks noGrp="1"/>
          </p:cNvSpPr>
          <p:nvPr>
            <p:ph type="body" idx="1"/>
          </p:nvPr>
        </p:nvSpPr>
        <p:spPr>
          <a:xfrm>
            <a:off x="311700" y="3152225"/>
            <a:ext cx="8520600" cy="1300800"/>
          </a:xfrm>
          <a:prstGeom prst="rect">
            <a:avLst/>
          </a:prstGeom>
        </p:spPr>
        <p:txBody>
          <a:bodyPr spcFirstLastPara="1" wrap="square" lIns="91425" tIns="91425" rIns="91425" bIns="91425" anchor="t">
            <a:normAutofit/>
          </a:bodyPr>
          <a:lstStyle>
            <a:lvl1pPr marL="457200" indent="-342900" algn="ctr">
              <a:spcBef>
                <a:spcPts val="0"/>
              </a:spcBef>
              <a:spcAft>
                <a:spcPts val="0"/>
              </a:spcAft>
              <a:buSzPts val="1800"/>
              <a:buChar char="●"/>
              <a:defRPr/>
            </a:lvl1pPr>
            <a:lvl2pPr marL="914400" indent="-317500" algn="ctr">
              <a:spcBef>
                <a:spcPts val="0"/>
              </a:spcBef>
              <a:spcAft>
                <a:spcPts val="0"/>
              </a:spcAft>
              <a:buSzPts val="1400"/>
              <a:buChar char="○"/>
              <a:defRPr/>
            </a:lvl2pPr>
            <a:lvl3pPr marL="1371600" indent="-317500" algn="ctr">
              <a:spcBef>
                <a:spcPts val="0"/>
              </a:spcBef>
              <a:spcAft>
                <a:spcPts val="0"/>
              </a:spcAft>
              <a:buSzPts val="1400"/>
              <a:buChar char="■"/>
              <a:defRPr/>
            </a:lvl3pPr>
            <a:lvl4pPr marL="1828800" indent="-317500" algn="ctr">
              <a:spcBef>
                <a:spcPts val="0"/>
              </a:spcBef>
              <a:spcAft>
                <a:spcPts val="0"/>
              </a:spcAft>
              <a:buSzPts val="1400"/>
              <a:buChar char="●"/>
              <a:defRPr/>
            </a:lvl4pPr>
            <a:lvl5pPr marL="2286000" indent="-317500" algn="ctr">
              <a:spcBef>
                <a:spcPts val="0"/>
              </a:spcBef>
              <a:spcAft>
                <a:spcPts val="0"/>
              </a:spcAft>
              <a:buSzPts val="1400"/>
              <a:buChar char="○"/>
              <a:defRPr/>
            </a:lvl5pPr>
            <a:lvl6pPr marL="2743200" indent="-317500" algn="ctr">
              <a:spcBef>
                <a:spcPts val="0"/>
              </a:spcBef>
              <a:spcAft>
                <a:spcPts val="0"/>
              </a:spcAft>
              <a:buSzPts val="1400"/>
              <a:buChar char="■"/>
              <a:defRPr/>
            </a:lvl6pPr>
            <a:lvl7pPr marL="3200400" indent="-317500" algn="ctr">
              <a:spcBef>
                <a:spcPts val="0"/>
              </a:spcBef>
              <a:spcAft>
                <a:spcPts val="0"/>
              </a:spcAft>
              <a:buSzPts val="1400"/>
              <a:buChar char="●"/>
              <a:defRPr/>
            </a:lvl7pPr>
            <a:lvl8pPr marL="3657600" indent="-317500" algn="ctr">
              <a:spcBef>
                <a:spcPts val="0"/>
              </a:spcBef>
              <a:spcAft>
                <a:spcPts val="0"/>
              </a:spcAft>
              <a:buSzPts val="1400"/>
              <a:buChar char="○"/>
              <a:defRPr/>
            </a:lvl8pPr>
            <a:lvl9pPr marL="4114800" indent="-317500" algn="ctr">
              <a:spcBef>
                <a:spcPts val="0"/>
              </a:spcBef>
              <a:spcAft>
                <a:spcPts val="0"/>
              </a:spcAft>
              <a:buSzPts val="1400"/>
              <a:buChar char="■"/>
              <a:defRPr/>
            </a:lvl9pPr>
          </a:lstStyle>
          <a:p>
            <a:endParaRPr/>
          </a:p>
        </p:txBody>
      </p:sp>
      <p:sp>
        <p:nvSpPr>
          <p:cNvPr id="47" name="Google Shape;47;p11">
            <a:extLst>
              <a:ext uri="{FF2B5EF4-FFF2-40B4-BE49-F238E27FC236}">
                <a16:creationId xmlns:a16="http://schemas.microsoft.com/office/drawing/2014/main" id="{56FB05A6-0EA3-4A3E-94F4-69BC6646D989}"/>
              </a:ext>
            </a:extLst>
          </p:cNvPr>
          <p:cNvSpPr>
            <a:spLocks noGrp="1"/>
          </p:cNvSpPr>
          <p:nvPr>
            <p:ph type="sldNum" idx="12"/>
          </p:nvPr>
        </p:nvSpPr>
        <p:spPr>
          <a:xfrm>
            <a:off x="8472458" y="4663217"/>
            <a:ext cx="548700" cy="393600"/>
          </a:xfrm>
          <a:prstGeom prst="rect">
            <a:avLst/>
          </a:prstGeom>
        </p:spPr>
        <p:txBody>
          <a:bodyPr spcFirstLastPara="1" wrap="square" lIns="91425" tIns="91425" rIns="91425" bIns="91425" anchor="ctr">
            <a:normAutofit/>
          </a:bodyPr>
          <a:lstStyle>
            <a:lvl1pPr>
              <a:buNone/>
              <a:defRPr/>
            </a:lvl1pPr>
            <a:lvl2pPr>
              <a:buNone/>
              <a:defRPr/>
            </a:lvl2pPr>
            <a:lvl3pPr>
              <a:buNone/>
              <a:defRPr/>
            </a:lvl3pPr>
            <a:lvl4pPr>
              <a:buNone/>
              <a:defRPr/>
            </a:lvl4pPr>
            <a:lvl5pPr>
              <a:buNone/>
              <a:defRPr/>
            </a:lvl5pPr>
            <a:lvl6pPr>
              <a:buNone/>
              <a:defRPr/>
            </a:lvl6pPr>
            <a:lvl7pPr>
              <a:buNone/>
              <a:defRPr/>
            </a:lvl7pPr>
            <a:lvl8pPr>
              <a:buNone/>
              <a:defRPr/>
            </a:lvl8pPr>
            <a:lvl9pPr>
              <a:buNone/>
              <a:defRPr/>
            </a:lvl9pPr>
          </a:lstStyle>
          <a:p>
            <a:pPr marL="0" lvl="0" indent="0" algn="r">
              <a:spcBef>
                <a:spcPts val="0"/>
              </a:spcBef>
              <a:spcAft>
                <a:spcPts val="0"/>
              </a:spcAft>
              <a:buNone/>
            </a:pPr>
            <a:fld id="{00000000-1234-1234-1234-123412341234}" type="slidenum">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
        <p:cNvGrpSpPr/>
        <p:nvPr/>
      </p:nvGrpSpPr>
      <p:grpSpPr>
        <a:xfrm>
          <a:off x="0" y="0"/>
          <a:ext cx="0" cy="0"/>
          <a:chOff x="0" y="0"/>
          <a:chExt cx="0" cy="0"/>
        </a:xfrm>
      </p:grpSpPr>
      <p:sp>
        <p:nvSpPr>
          <p:cNvPr id="49" name="Google Shape;49;p12">
            <a:extLst>
              <a:ext uri="{FF2B5EF4-FFF2-40B4-BE49-F238E27FC236}">
                <a16:creationId xmlns:a16="http://schemas.microsoft.com/office/drawing/2014/main" id="{AC8761B0-E071-4D76-8A86-4351AB2D896C}"/>
              </a:ext>
            </a:extLst>
          </p:cNvPr>
          <p:cNvSpPr>
            <a:spLocks noGrp="1"/>
          </p:cNvSpPr>
          <p:nvPr>
            <p:ph type="sldNum" idx="12"/>
          </p:nvPr>
        </p:nvSpPr>
        <p:spPr>
          <a:xfrm>
            <a:off x="8472458" y="4663217"/>
            <a:ext cx="548700" cy="393600"/>
          </a:xfrm>
          <a:prstGeom prst="rect">
            <a:avLst/>
          </a:prstGeom>
        </p:spPr>
        <p:txBody>
          <a:bodyPr spcFirstLastPara="1" wrap="square" lIns="91425" tIns="91425" rIns="91425" bIns="91425" anchor="ctr">
            <a:normAutofit/>
          </a:bodyPr>
          <a:lstStyle>
            <a:lvl1pPr>
              <a:buNone/>
              <a:defRPr/>
            </a:lvl1pPr>
            <a:lvl2pPr>
              <a:buNone/>
              <a:defRPr/>
            </a:lvl2pPr>
            <a:lvl3pPr>
              <a:buNone/>
              <a:defRPr/>
            </a:lvl3pPr>
            <a:lvl4pPr>
              <a:buNone/>
              <a:defRPr/>
            </a:lvl4pPr>
            <a:lvl5pPr>
              <a:buNone/>
              <a:defRPr/>
            </a:lvl5pPr>
            <a:lvl6pPr>
              <a:buNone/>
              <a:defRPr/>
            </a:lvl6pPr>
            <a:lvl7pPr>
              <a:buNone/>
              <a:defRPr/>
            </a:lvl7pPr>
            <a:lvl8pPr>
              <a:buNone/>
              <a:defRPr/>
            </a:lvl8pPr>
            <a:lvl9pPr>
              <a:buNone/>
              <a:defRPr/>
            </a:lvl9pPr>
          </a:lstStyle>
          <a:p>
            <a:pPr marL="0" lvl="0" indent="0" algn="r">
              <a:spcBef>
                <a:spcPts val="0"/>
              </a:spcBef>
              <a:spcAft>
                <a:spcPts val="0"/>
              </a:spcAft>
              <a:buNone/>
            </a:pPr>
            <a:fld id="{00000000-1234-1234-1234-123412341234}"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
        <p:cNvGrpSpPr/>
        <p:nvPr/>
      </p:nvGrpSpPr>
      <p:grpSpPr>
        <a:xfrm>
          <a:off x="0" y="0"/>
          <a:ext cx="0" cy="0"/>
          <a:chOff x="0" y="0"/>
          <a:chExt cx="0" cy="0"/>
        </a:xfrm>
      </p:grpSpPr>
      <p:sp>
        <p:nvSpPr>
          <p:cNvPr id="6" name="Google Shape;6;p1">
            <a:extLst>
              <a:ext uri="{FF2B5EF4-FFF2-40B4-BE49-F238E27FC236}">
                <a16:creationId xmlns:a16="http://schemas.microsoft.com/office/drawing/2014/main" id="{4C5AF0C9-1CA7-445E-B7E4-DAE2827E4DF9}"/>
              </a:ext>
            </a:extLst>
          </p:cNvPr>
          <p:cNvSpPr>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ormAutofit/>
          </a:bodyPr>
          <a:lstStyle>
            <a:lvl1pPr>
              <a:spcBef>
                <a:spcPts val="0"/>
              </a:spcBef>
              <a:spcAft>
                <a:spcPts val="0"/>
              </a:spcAft>
              <a:buClr>
                <a:schemeClr val="dk1"/>
              </a:buClr>
              <a:buSzPts val="2800"/>
              <a:buNone/>
              <a:defRPr sz="2800">
                <a:solidFill>
                  <a:schemeClr val="dk1"/>
                </a:solidFill>
              </a:defRPr>
            </a:lvl1pPr>
            <a:lvl2pPr>
              <a:spcBef>
                <a:spcPts val="0"/>
              </a:spcBef>
              <a:spcAft>
                <a:spcPts val="0"/>
              </a:spcAft>
              <a:buClr>
                <a:schemeClr val="dk1"/>
              </a:buClr>
              <a:buSzPts val="2800"/>
              <a:buNone/>
              <a:defRPr sz="2800">
                <a:solidFill>
                  <a:schemeClr val="dk1"/>
                </a:solidFill>
              </a:defRPr>
            </a:lvl2pPr>
            <a:lvl3pPr>
              <a:spcBef>
                <a:spcPts val="0"/>
              </a:spcBef>
              <a:spcAft>
                <a:spcPts val="0"/>
              </a:spcAft>
              <a:buClr>
                <a:schemeClr val="dk1"/>
              </a:buClr>
              <a:buSzPts val="2800"/>
              <a:buNone/>
              <a:defRPr sz="2800">
                <a:solidFill>
                  <a:schemeClr val="dk1"/>
                </a:solidFill>
              </a:defRPr>
            </a:lvl3pPr>
            <a:lvl4pPr>
              <a:spcBef>
                <a:spcPts val="0"/>
              </a:spcBef>
              <a:spcAft>
                <a:spcPts val="0"/>
              </a:spcAft>
              <a:buClr>
                <a:schemeClr val="dk1"/>
              </a:buClr>
              <a:buSzPts val="2800"/>
              <a:buNone/>
              <a:defRPr sz="2800">
                <a:solidFill>
                  <a:schemeClr val="dk1"/>
                </a:solidFill>
              </a:defRPr>
            </a:lvl4pPr>
            <a:lvl5pPr>
              <a:spcBef>
                <a:spcPts val="0"/>
              </a:spcBef>
              <a:spcAft>
                <a:spcPts val="0"/>
              </a:spcAft>
              <a:buClr>
                <a:schemeClr val="dk1"/>
              </a:buClr>
              <a:buSzPts val="2800"/>
              <a:buNone/>
              <a:defRPr sz="2800">
                <a:solidFill>
                  <a:schemeClr val="dk1"/>
                </a:solidFill>
              </a:defRPr>
            </a:lvl5pPr>
            <a:lvl6pPr>
              <a:spcBef>
                <a:spcPts val="0"/>
              </a:spcBef>
              <a:spcAft>
                <a:spcPts val="0"/>
              </a:spcAft>
              <a:buClr>
                <a:schemeClr val="dk1"/>
              </a:buClr>
              <a:buSzPts val="2800"/>
              <a:buNone/>
              <a:defRPr sz="2800">
                <a:solidFill>
                  <a:schemeClr val="dk1"/>
                </a:solidFill>
              </a:defRPr>
            </a:lvl6pPr>
            <a:lvl7pPr>
              <a:spcBef>
                <a:spcPts val="0"/>
              </a:spcBef>
              <a:spcAft>
                <a:spcPts val="0"/>
              </a:spcAft>
              <a:buClr>
                <a:schemeClr val="dk1"/>
              </a:buClr>
              <a:buSzPts val="2800"/>
              <a:buNone/>
              <a:defRPr sz="2800">
                <a:solidFill>
                  <a:schemeClr val="dk1"/>
                </a:solidFill>
              </a:defRPr>
            </a:lvl7pPr>
            <a:lvl8pPr>
              <a:spcBef>
                <a:spcPts val="0"/>
              </a:spcBef>
              <a:spcAft>
                <a:spcPts val="0"/>
              </a:spcAft>
              <a:buClr>
                <a:schemeClr val="dk1"/>
              </a:buClr>
              <a:buSzPts val="2800"/>
              <a:buNone/>
              <a:defRPr sz="2800">
                <a:solidFill>
                  <a:schemeClr val="dk1"/>
                </a:solidFill>
              </a:defRPr>
            </a:lvl8pPr>
            <a:lvl9pPr>
              <a:spcBef>
                <a:spcPts val="0"/>
              </a:spcBef>
              <a:spcAft>
                <a:spcPts val="0"/>
              </a:spcAft>
              <a:buClr>
                <a:schemeClr val="dk1"/>
              </a:buClr>
              <a:buSzPts val="2800"/>
              <a:buNone/>
              <a:defRPr sz="2800">
                <a:solidFill>
                  <a:schemeClr val="dk1"/>
                </a:solidFill>
              </a:defRPr>
            </a:lvl9pPr>
          </a:lstStyle>
          <a:p>
            <a:endParaRPr/>
          </a:p>
        </p:txBody>
      </p:sp>
      <p:sp>
        <p:nvSpPr>
          <p:cNvPr id="7" name="Google Shape;7;p1">
            <a:extLst>
              <a:ext uri="{FF2B5EF4-FFF2-40B4-BE49-F238E27FC236}">
                <a16:creationId xmlns:a16="http://schemas.microsoft.com/office/drawing/2014/main" id="{CDE52EEA-58F4-4EE2-B18A-09B0D2CD4FFB}"/>
              </a:ext>
            </a:extLst>
          </p:cNvPr>
          <p:cNvSpPr>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ormAutofit/>
          </a:bodyPr>
          <a:lstStyle>
            <a:lvl1pPr marL="457200" indent="-342900">
              <a:lnSpc>
                <a:spcPct val="115000"/>
              </a:lnSpc>
              <a:spcBef>
                <a:spcPts val="0"/>
              </a:spcBef>
              <a:spcAft>
                <a:spcPts val="0"/>
              </a:spcAft>
              <a:buClr>
                <a:schemeClr val="dk2"/>
              </a:buClr>
              <a:buSzPts val="1800"/>
              <a:buChar char="●"/>
              <a:defRPr sz="1800">
                <a:solidFill>
                  <a:schemeClr val="dk2"/>
                </a:solidFill>
              </a:defRPr>
            </a:lvl1pPr>
            <a:lvl2pPr marL="914400" indent="-317500">
              <a:lnSpc>
                <a:spcPct val="115000"/>
              </a:lnSpc>
              <a:spcBef>
                <a:spcPts val="0"/>
              </a:spcBef>
              <a:spcAft>
                <a:spcPts val="0"/>
              </a:spcAft>
              <a:buClr>
                <a:schemeClr val="dk2"/>
              </a:buClr>
              <a:buSzPts val="1400"/>
              <a:buChar char="○"/>
              <a:defRPr>
                <a:solidFill>
                  <a:schemeClr val="dk2"/>
                </a:solidFill>
              </a:defRPr>
            </a:lvl2pPr>
            <a:lvl3pPr marL="1371600" indent="-317500">
              <a:lnSpc>
                <a:spcPct val="115000"/>
              </a:lnSpc>
              <a:spcBef>
                <a:spcPts val="0"/>
              </a:spcBef>
              <a:spcAft>
                <a:spcPts val="0"/>
              </a:spcAft>
              <a:buClr>
                <a:schemeClr val="dk2"/>
              </a:buClr>
              <a:buSzPts val="1400"/>
              <a:buChar char="■"/>
              <a:defRPr>
                <a:solidFill>
                  <a:schemeClr val="dk2"/>
                </a:solidFill>
              </a:defRPr>
            </a:lvl3pPr>
            <a:lvl4pPr marL="1828800" indent="-317500">
              <a:lnSpc>
                <a:spcPct val="115000"/>
              </a:lnSpc>
              <a:spcBef>
                <a:spcPts val="0"/>
              </a:spcBef>
              <a:spcAft>
                <a:spcPts val="0"/>
              </a:spcAft>
              <a:buClr>
                <a:schemeClr val="dk2"/>
              </a:buClr>
              <a:buSzPts val="1400"/>
              <a:buChar char="●"/>
              <a:defRPr>
                <a:solidFill>
                  <a:schemeClr val="dk2"/>
                </a:solidFill>
              </a:defRPr>
            </a:lvl4pPr>
            <a:lvl5pPr marL="2286000" indent="-317500">
              <a:lnSpc>
                <a:spcPct val="115000"/>
              </a:lnSpc>
              <a:spcBef>
                <a:spcPts val="0"/>
              </a:spcBef>
              <a:spcAft>
                <a:spcPts val="0"/>
              </a:spcAft>
              <a:buClr>
                <a:schemeClr val="dk2"/>
              </a:buClr>
              <a:buSzPts val="1400"/>
              <a:buChar char="○"/>
              <a:defRPr>
                <a:solidFill>
                  <a:schemeClr val="dk2"/>
                </a:solidFill>
              </a:defRPr>
            </a:lvl5pPr>
            <a:lvl6pPr marL="2743200" indent="-317500">
              <a:lnSpc>
                <a:spcPct val="115000"/>
              </a:lnSpc>
              <a:spcBef>
                <a:spcPts val="0"/>
              </a:spcBef>
              <a:spcAft>
                <a:spcPts val="0"/>
              </a:spcAft>
              <a:buClr>
                <a:schemeClr val="dk2"/>
              </a:buClr>
              <a:buSzPts val="1400"/>
              <a:buChar char="■"/>
              <a:defRPr>
                <a:solidFill>
                  <a:schemeClr val="dk2"/>
                </a:solidFill>
              </a:defRPr>
            </a:lvl6pPr>
            <a:lvl7pPr marL="3200400" indent="-317500">
              <a:lnSpc>
                <a:spcPct val="115000"/>
              </a:lnSpc>
              <a:spcBef>
                <a:spcPts val="0"/>
              </a:spcBef>
              <a:spcAft>
                <a:spcPts val="0"/>
              </a:spcAft>
              <a:buClr>
                <a:schemeClr val="dk2"/>
              </a:buClr>
              <a:buSzPts val="1400"/>
              <a:buChar char="●"/>
              <a:defRPr>
                <a:solidFill>
                  <a:schemeClr val="dk2"/>
                </a:solidFill>
              </a:defRPr>
            </a:lvl7pPr>
            <a:lvl8pPr marL="3657600" indent="-317500">
              <a:lnSpc>
                <a:spcPct val="115000"/>
              </a:lnSpc>
              <a:spcBef>
                <a:spcPts val="0"/>
              </a:spcBef>
              <a:spcAft>
                <a:spcPts val="0"/>
              </a:spcAft>
              <a:buClr>
                <a:schemeClr val="dk2"/>
              </a:buClr>
              <a:buSzPts val="1400"/>
              <a:buChar char="○"/>
              <a:defRPr>
                <a:solidFill>
                  <a:schemeClr val="dk2"/>
                </a:solidFill>
              </a:defRPr>
            </a:lvl8pPr>
            <a:lvl9pPr marL="4114800"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a:extLst>
              <a:ext uri="{FF2B5EF4-FFF2-40B4-BE49-F238E27FC236}">
                <a16:creationId xmlns:a16="http://schemas.microsoft.com/office/drawing/2014/main" id="{F19DD712-9D38-4A9B-A698-4F56F9AE6854}"/>
              </a:ext>
            </a:extLst>
          </p:cNvPr>
          <p:cNvSpPr>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ormAutofit/>
          </a:bodyPr>
          <a:lstStyle>
            <a:lvl1pPr algn="r">
              <a:buNone/>
              <a:defRPr sz="1000">
                <a:solidFill>
                  <a:schemeClr val="dk2"/>
                </a:solidFill>
              </a:defRPr>
            </a:lvl1pPr>
            <a:lvl2pPr algn="r">
              <a:buNone/>
              <a:defRPr sz="1000">
                <a:solidFill>
                  <a:schemeClr val="dk2"/>
                </a:solidFill>
              </a:defRPr>
            </a:lvl2pPr>
            <a:lvl3pPr algn="r">
              <a:buNone/>
              <a:defRPr sz="1000">
                <a:solidFill>
                  <a:schemeClr val="dk2"/>
                </a:solidFill>
              </a:defRPr>
            </a:lvl3pPr>
            <a:lvl4pPr algn="r">
              <a:buNone/>
              <a:defRPr sz="1000">
                <a:solidFill>
                  <a:schemeClr val="dk2"/>
                </a:solidFill>
              </a:defRPr>
            </a:lvl4pPr>
            <a:lvl5pPr algn="r">
              <a:buNone/>
              <a:defRPr sz="1000">
                <a:solidFill>
                  <a:schemeClr val="dk2"/>
                </a:solidFill>
              </a:defRPr>
            </a:lvl5pPr>
            <a:lvl6pPr algn="r">
              <a:buNone/>
              <a:defRPr sz="1000">
                <a:solidFill>
                  <a:schemeClr val="dk2"/>
                </a:solidFill>
              </a:defRPr>
            </a:lvl6pPr>
            <a:lvl7pPr algn="r">
              <a:buNone/>
              <a:defRPr sz="1000">
                <a:solidFill>
                  <a:schemeClr val="dk2"/>
                </a:solidFill>
              </a:defRPr>
            </a:lvl7pPr>
            <a:lvl8pPr algn="r">
              <a:buNone/>
              <a:defRPr sz="1000">
                <a:solidFill>
                  <a:schemeClr val="dk2"/>
                </a:solidFill>
              </a:defRPr>
            </a:lvl8pPr>
            <a:lvl9pPr algn="r">
              <a:buNone/>
              <a:defRPr sz="1000">
                <a:solidFill>
                  <a:schemeClr val="dk2"/>
                </a:solidFill>
              </a:defRPr>
            </a:lvl9pPr>
          </a:lstStyle>
          <a:p>
            <a:pPr marL="0" lvl="0" indent="0" algn="r">
              <a:spcBef>
                <a:spcPts val="0"/>
              </a:spcBef>
              <a:spcAft>
                <a:spcPts val="0"/>
              </a:spcAft>
              <a:buNone/>
            </a:pPr>
            <a:fld id="{00000000-1234-1234-1234-123412341234}" type="slidenum">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1pPr>
      <a:lvl2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2pPr>
      <a:lvl3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3pPr>
      <a:lvl4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4pPr>
      <a:lvl5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5pPr>
      <a:lvl6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6pPr>
      <a:lvl7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7pPr>
      <a:lvl8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8pPr>
      <a:lvl9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9pPr>
    </p:titleStyle>
    <p:bodyStyle>
      <a:lvl1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1pPr>
      <a:lvl2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2pPr>
      <a:lvl3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3pPr>
      <a:lvl4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4pPr>
      <a:lvl5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5pPr>
      <a:lvl6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6pPr>
      <a:lvl7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7pPr>
      <a:lvl8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8pPr>
      <a:lvl9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9pPr>
    </p:bodyStyle>
    <p:otherStyle>
      <a:lvl1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1pPr>
      <a:lvl2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2pPr>
      <a:lvl3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3pPr>
      <a:lvl4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4pPr>
      <a:lvl5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5pPr>
      <a:lvl6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6pPr>
      <a:lvl7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7pPr>
      <a:lvl8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8pPr>
      <a:lvl9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hyperlink" Target="https://stemed.ca/"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hyperlink" Target="https://ai-in-action.stemed.ca/"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jpeg"/><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23.jpe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 name="Google Shape;54;p13"/>
          <p:cNvPicPr>
            <a:picLocks noChangeAspect="1"/>
          </p:cNvPicPr>
          <p:nvPr/>
        </p:nvPicPr>
        <p:blipFill>
          <a:blip r:embed="rId3">
            <a:alphaModFix/>
          </a:blip>
          <a:stretch>
            <a:fillRect/>
          </a:stretch>
        </p:blipFill>
        <p:spPr>
          <a:xfrm>
            <a:off x="0" y="0"/>
            <a:ext cx="9144000" cy="5143500"/>
          </a:xfrm>
          <a:prstGeom prst="rect">
            <a:avLst/>
          </a:prstGeom>
          <a:ln>
            <a:noFill/>
          </a:ln>
        </p:spPr>
      </p:pic>
      <p:sp>
        <p:nvSpPr>
          <p:cNvPr id="58" name="Rectangle 57">
            <a:extLst>
              <a:ext uri="{FF2B5EF4-FFF2-40B4-BE49-F238E27FC236}">
                <a16:creationId xmlns:a16="http://schemas.microsoft.com/office/drawing/2014/main" id="{9A6D6BBD-1944-49A0-85BE-ACEF24054426}"/>
              </a:ext>
            </a:extLst>
          </p:cNvPr>
          <p:cNvSpPr>
            <a:spLocks noGrp="1"/>
          </p:cNvSpPr>
          <p:nvPr/>
        </p:nvSpPr>
        <p:spPr>
          <a:xfrm>
            <a:off x="457200" y="981075"/>
            <a:ext cx="6953250" cy="762000"/>
          </a:xfrm>
          <a:prstGeom prst="rect">
            <a:avLst/>
          </a:prstGeom>
          <a:noFill/>
          <a:ln w="0">
            <a:noFill/>
          </a:ln>
        </p:spPr>
        <p:txBody>
          <a:bodyPr lIns="0" tIns="0" rIns="0" bIns="0" anchor="t">
            <a:noAutofit/>
          </a:bodyPr>
          <a:lstStyle/>
          <a:p>
            <a:pPr>
              <a:lnSpc>
                <a:spcPct val="110000"/>
              </a:lnSpc>
              <a:buNone/>
              <a:defRPr sz="4425" b="1">
                <a:solidFill>
                  <a:srgbClr val="153A43"/>
                </a:solidFill>
                <a:latin typeface="Century Gothic"/>
                <a:ea typeface="Century Gothic"/>
                <a:cs typeface="Century Gothic"/>
              </a:defRPr>
            </a:pPr>
            <a:r>
              <a:rPr sz="4425" b="1">
                <a:solidFill>
                  <a:srgbClr val="153A43"/>
                </a:solidFill>
                <a:latin typeface="Century Gothic"/>
                <a:ea typeface="Century Gothic"/>
                <a:cs typeface="Century Gothic"/>
              </a:rPr>
              <a:t>AI in Action</a:t>
            </a:r>
          </a:p>
        </p:txBody>
      </p:sp>
      <p:sp>
        <p:nvSpPr>
          <p:cNvPr id="59" name="Rectangle 58">
            <a:extLst>
              <a:ext uri="{FF2B5EF4-FFF2-40B4-BE49-F238E27FC236}">
                <a16:creationId xmlns:a16="http://schemas.microsoft.com/office/drawing/2014/main" id="{773B19A2-7168-4F04-9BA2-8BC487DBB2F1}"/>
              </a:ext>
            </a:extLst>
          </p:cNvPr>
          <p:cNvSpPr>
            <a:spLocks noGrp="1"/>
          </p:cNvSpPr>
          <p:nvPr/>
        </p:nvSpPr>
        <p:spPr>
          <a:xfrm>
            <a:off x="466725" y="1866900"/>
            <a:ext cx="4333875" cy="1181100"/>
          </a:xfrm>
          <a:prstGeom prst="rect">
            <a:avLst/>
          </a:prstGeom>
          <a:noFill/>
          <a:ln w="0">
            <a:noFill/>
          </a:ln>
        </p:spPr>
        <p:txBody>
          <a:bodyPr lIns="0" tIns="0" rIns="0" bIns="0" anchor="t">
            <a:noAutofit/>
          </a:bodyPr>
          <a:lstStyle/>
          <a:p>
            <a:pPr>
              <a:lnSpc>
                <a:spcPct val="110000"/>
              </a:lnSpc>
              <a:buNone/>
              <a:defRPr sz="2925" b="1">
                <a:solidFill>
                  <a:srgbClr val="153A43"/>
                </a:solidFill>
                <a:latin typeface="Century Gothic"/>
                <a:ea typeface="Century Gothic"/>
                <a:cs typeface="Century Gothic"/>
              </a:defRPr>
            </a:pPr>
            <a:r>
              <a:rPr sz="2925" b="1">
                <a:solidFill>
                  <a:srgbClr val="153A43"/>
                </a:solidFill>
                <a:latin typeface="Century Gothic"/>
                <a:ea typeface="Century Gothic"/>
                <a:cs typeface="Century Gothic"/>
              </a:rPr>
              <a:t>Tools You Can</a:t>
            </a:r>
          </a:p>
          <a:p>
            <a:pPr>
              <a:lnSpc>
                <a:spcPct val="110000"/>
              </a:lnSpc>
              <a:buNone/>
              <a:defRPr sz="2925" b="1">
                <a:solidFill>
                  <a:srgbClr val="153A43"/>
                </a:solidFill>
                <a:latin typeface="Century Gothic"/>
                <a:ea typeface="Century Gothic"/>
                <a:cs typeface="Century Gothic"/>
              </a:defRPr>
            </a:pPr>
            <a:r>
              <a:rPr sz="2925" b="1">
                <a:solidFill>
                  <a:srgbClr val="153A43"/>
                </a:solidFill>
                <a:latin typeface="Century Gothic"/>
                <a:ea typeface="Century Gothic"/>
                <a:cs typeface="Century Gothic"/>
              </a:rPr>
              <a:t>Use Tomorrow</a:t>
            </a:r>
          </a:p>
        </p:txBody>
      </p:sp>
      <p:pic>
        <p:nvPicPr>
          <p:cNvPr id="68" name="Picture 65"/>
          <p:cNvPicPr>
            <a:picLocks noChangeAspect="1"/>
          </p:cNvPicPr>
          <p:nvPr/>
        </p:nvPicPr>
        <p:blipFill>
          <a:blip r:embed="rId4"/>
          <a:stretch/>
        </p:blipFill>
        <p:spPr>
          <a:xfrm>
            <a:off x="4695825" y="1687513"/>
            <a:ext cx="3981450" cy="2654300"/>
          </a:xfrm>
          <a:prstGeom prst="rect">
            <a:avLst/>
          </a:prstGeom>
        </p:spPr>
      </p:pic>
      <p:sp>
        <p:nvSpPr>
          <p:cNvPr id="61" name="Rectangle 60">
            <a:extLst>
              <a:ext uri="{FF2B5EF4-FFF2-40B4-BE49-F238E27FC236}">
                <a16:creationId xmlns:a16="http://schemas.microsoft.com/office/drawing/2014/main" id="{20D31A1E-E944-424C-8804-12F0408D27D2}"/>
              </a:ext>
            </a:extLst>
          </p:cNvPr>
          <p:cNvSpPr>
            <a:spLocks noGrp="1"/>
          </p:cNvSpPr>
          <p:nvPr/>
        </p:nvSpPr>
        <p:spPr>
          <a:xfrm>
            <a:off x="466725" y="3486150"/>
            <a:ext cx="4029075" cy="447675"/>
          </a:xfrm>
          <a:prstGeom prst="rect">
            <a:avLst/>
          </a:prstGeom>
          <a:noFill/>
          <a:ln w="0">
            <a:noFill/>
          </a:ln>
        </p:spPr>
        <p:txBody>
          <a:bodyPr lIns="0" tIns="0" rIns="0" bIns="0" anchor="t">
            <a:noAutofit/>
          </a:bodyPr>
          <a:lstStyle/>
          <a:p>
            <a:pPr>
              <a:lnSpc>
                <a:spcPct val="110000"/>
              </a:lnSpc>
              <a:buNone/>
              <a:defRPr sz="1500" b="1">
                <a:solidFill>
                  <a:srgbClr val="153A43"/>
                </a:solidFill>
                <a:latin typeface="Century Gothic"/>
                <a:ea typeface="Century Gothic"/>
                <a:cs typeface="Century Gothic"/>
              </a:defRPr>
            </a:pPr>
            <a:r>
              <a:rPr sz="1500" b="1">
                <a:solidFill>
                  <a:srgbClr val="153A43"/>
                </a:solidFill>
                <a:latin typeface="Century Gothic"/>
                <a:ea typeface="Century Gothic"/>
                <a:cs typeface="Century Gothic"/>
              </a:rPr>
              <a:t>Richard Reaume and James Desjardins</a:t>
            </a:r>
          </a:p>
        </p:txBody>
      </p:sp>
      <p:sp>
        <p:nvSpPr>
          <p:cNvPr id="62" name="Rectangle 61">
            <a:extLst>
              <a:ext uri="{FF2B5EF4-FFF2-40B4-BE49-F238E27FC236}">
                <a16:creationId xmlns:a16="http://schemas.microsoft.com/office/drawing/2014/main" id="{868936DA-DFB4-4AA4-BE4C-D2785D61BB2C}"/>
              </a:ext>
            </a:extLst>
          </p:cNvPr>
          <p:cNvSpPr>
            <a:spLocks noGrp="1"/>
          </p:cNvSpPr>
          <p:nvPr/>
        </p:nvSpPr>
        <p:spPr>
          <a:xfrm>
            <a:off x="466725" y="4019550"/>
            <a:ext cx="4000500" cy="466725"/>
          </a:xfrm>
          <a:prstGeom prst="rect">
            <a:avLst/>
          </a:prstGeom>
          <a:noFill/>
          <a:ln w="0">
            <a:noFill/>
          </a:ln>
        </p:spPr>
        <p:txBody>
          <a:bodyPr lIns="0" tIns="0" rIns="0" bIns="0" anchor="t">
            <a:noAutofit/>
          </a:bodyPr>
          <a:lstStyle/>
          <a:p>
            <a:pPr>
              <a:lnSpc>
                <a:spcPct val="110000"/>
              </a:lnSpc>
              <a:buNone/>
              <a:defRPr sz="1350" b="0">
                <a:solidFill>
                  <a:srgbClr val="45636B"/>
                </a:solidFill>
                <a:latin typeface="Century Gothic"/>
                <a:ea typeface="Century Gothic"/>
                <a:cs typeface="Century Gothic"/>
              </a:defRPr>
            </a:pPr>
            <a:r>
              <a:rPr sz="1350" b="0">
                <a:solidFill>
                  <a:srgbClr val="45636B"/>
                </a:solidFill>
                <a:latin typeface="Century Gothic"/>
                <a:ea typeface="Century Gothic"/>
                <a:cs typeface="Century Gothic"/>
              </a:rPr>
              <a:t>Shared introduction, then your choice of breakout</a:t>
            </a:r>
          </a:p>
        </p:txBody>
      </p:sp>
    </p:spTree>
    <p:extLst>
      <p:ext uri="{BB962C8B-B14F-4D97-AF65-F5344CB8AC3E}">
        <p14:creationId xmlns:p14="http://schemas.microsoft.com/office/powerpoint/2010/main" val="3723783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 name="Google Shape;54;p13"/>
          <p:cNvPicPr>
            <a:picLocks noChangeAspect="1"/>
          </p:cNvPicPr>
          <p:nvPr/>
        </p:nvPicPr>
        <p:blipFill>
          <a:blip r:embed="rId3">
            <a:alphaModFix/>
          </a:blip>
          <a:stretch>
            <a:fillRect/>
          </a:stretch>
        </p:blipFill>
        <p:spPr>
          <a:xfrm>
            <a:off x="0" y="0"/>
            <a:ext cx="9144000" cy="5143500"/>
          </a:xfrm>
          <a:prstGeom prst="rect">
            <a:avLst/>
          </a:prstGeom>
          <a:ln>
            <a:noFill/>
          </a:ln>
        </p:spPr>
      </p:pic>
      <p:sp>
        <p:nvSpPr>
          <p:cNvPr id="69" name="title">
            <a:extLst>
              <a:ext uri="{FF2B5EF4-FFF2-40B4-BE49-F238E27FC236}">
                <a16:creationId xmlns:a16="http://schemas.microsoft.com/office/drawing/2014/main" id="{DCF6F156-AB89-4AC7-AE6B-58ADF115EA0D}"/>
              </a:ext>
            </a:extLst>
          </p:cNvPr>
          <p:cNvSpPr>
            <a:spLocks noGrp="1"/>
          </p:cNvSpPr>
          <p:nvPr/>
        </p:nvSpPr>
        <p:spPr>
          <a:xfrm>
            <a:off x="457200" y="914400"/>
            <a:ext cx="7153275" cy="800100"/>
          </a:xfrm>
          <a:prstGeom prst="rect">
            <a:avLst/>
          </a:prstGeom>
          <a:noFill/>
          <a:ln w="0">
            <a:noFill/>
          </a:ln>
        </p:spPr>
        <p:txBody>
          <a:bodyPr lIns="0" tIns="0" rIns="0" bIns="0" anchor="t">
            <a:noAutofit/>
          </a:bodyPr>
          <a:lstStyle/>
          <a:p>
            <a:pPr>
              <a:lnSpc>
                <a:spcPct val="110000"/>
              </a:lnSpc>
              <a:buNone/>
              <a:defRPr sz="2925" b="1">
                <a:solidFill>
                  <a:srgbClr val="153A43"/>
                </a:solidFill>
                <a:latin typeface="Century Gothic"/>
                <a:ea typeface="Century Gothic"/>
                <a:cs typeface="Century Gothic"/>
              </a:defRPr>
            </a:pPr>
            <a:r>
              <a:rPr sz="2925" b="1">
                <a:solidFill>
                  <a:srgbClr val="153A43"/>
                </a:solidFill>
                <a:latin typeface="Century Gothic"/>
                <a:ea typeface="Century Gothic"/>
                <a:cs typeface="Century Gothic"/>
              </a:rPr>
              <a:t>Our hour together</a:t>
            </a:r>
          </a:p>
        </p:txBody>
      </p:sp>
      <p:sp>
        <p:nvSpPr>
          <p:cNvPr id="70" name="Rectangle 69">
            <a:extLst>
              <a:ext uri="{FF2B5EF4-FFF2-40B4-BE49-F238E27FC236}">
                <a16:creationId xmlns:a16="http://schemas.microsoft.com/office/drawing/2014/main" id="{A7EBE7E4-3938-43D5-8216-65F172FBA192}"/>
              </a:ext>
            </a:extLst>
          </p:cNvPr>
          <p:cNvSpPr>
            <a:spLocks noGrp="1"/>
          </p:cNvSpPr>
          <p:nvPr/>
        </p:nvSpPr>
        <p:spPr>
          <a:xfrm>
            <a:off x="457200" y="1790700"/>
            <a:ext cx="3124200" cy="38100"/>
          </a:xfrm>
          <a:prstGeom prst="rect">
            <a:avLst/>
          </a:prstGeom>
          <a:solidFill>
            <a:srgbClr val="00AFA9"/>
          </a:solidFill>
          <a:ln w="0">
            <a:noFill/>
          </a:ln>
        </p:spPr>
        <p:txBody>
          <a:bodyPr/>
          <a:lstStyle/>
          <a:p>
            <a:endParaRPr lang="en-CA"/>
          </a:p>
        </p:txBody>
      </p:sp>
      <p:sp>
        <p:nvSpPr>
          <p:cNvPr id="71" name="Rectangle 70">
            <a:extLst>
              <a:ext uri="{FF2B5EF4-FFF2-40B4-BE49-F238E27FC236}">
                <a16:creationId xmlns:a16="http://schemas.microsoft.com/office/drawing/2014/main" id="{CFA72F4A-6418-4877-9DEF-A309B8AD7876}"/>
              </a:ext>
            </a:extLst>
          </p:cNvPr>
          <p:cNvSpPr>
            <a:spLocks noGrp="1"/>
          </p:cNvSpPr>
          <p:nvPr/>
        </p:nvSpPr>
        <p:spPr>
          <a:xfrm>
            <a:off x="4162425" y="1790700"/>
            <a:ext cx="3124200" cy="38100"/>
          </a:xfrm>
          <a:prstGeom prst="rect">
            <a:avLst/>
          </a:prstGeom>
          <a:solidFill>
            <a:srgbClr val="3868D9"/>
          </a:solidFill>
          <a:ln w="0">
            <a:noFill/>
          </a:ln>
        </p:spPr>
        <p:txBody>
          <a:bodyPr/>
          <a:lstStyle/>
          <a:p>
            <a:endParaRPr lang="en-CA"/>
          </a:p>
        </p:txBody>
      </p:sp>
      <p:sp>
        <p:nvSpPr>
          <p:cNvPr id="72" name="First 30 minutes">
            <a:extLst>
              <a:ext uri="{FF2B5EF4-FFF2-40B4-BE49-F238E27FC236}">
                <a16:creationId xmlns:a16="http://schemas.microsoft.com/office/drawing/2014/main" id="{0AA0A07D-65BF-49FE-A208-E02F4A584A06}"/>
              </a:ext>
            </a:extLst>
          </p:cNvPr>
          <p:cNvSpPr>
            <a:spLocks noGrp="1"/>
          </p:cNvSpPr>
          <p:nvPr/>
        </p:nvSpPr>
        <p:spPr>
          <a:xfrm>
            <a:off x="457200" y="2047875"/>
            <a:ext cx="3143250" cy="476250"/>
          </a:xfrm>
          <a:prstGeom prst="rect">
            <a:avLst/>
          </a:prstGeom>
          <a:noFill/>
          <a:ln w="0">
            <a:noFill/>
          </a:ln>
        </p:spPr>
        <p:txBody>
          <a:bodyPr lIns="0" tIns="0" rIns="0" bIns="0" anchor="t">
            <a:noAutofit/>
          </a:bodyPr>
          <a:lstStyle/>
          <a:p>
            <a:pPr>
              <a:lnSpc>
                <a:spcPct val="110000"/>
              </a:lnSpc>
              <a:buNone/>
              <a:defRPr sz="2175" b="1">
                <a:solidFill>
                  <a:srgbClr val="00AFA9"/>
                </a:solidFill>
                <a:latin typeface="Century Gothic"/>
                <a:ea typeface="Century Gothic"/>
                <a:cs typeface="Century Gothic"/>
              </a:defRPr>
            </a:pPr>
            <a:r>
              <a:rPr sz="2175" b="1">
                <a:solidFill>
                  <a:srgbClr val="00AFA9"/>
                </a:solidFill>
                <a:latin typeface="Century Gothic"/>
                <a:ea typeface="Century Gothic"/>
                <a:cs typeface="Century Gothic"/>
              </a:rPr>
              <a:t>First 30 minutes</a:t>
            </a:r>
          </a:p>
        </p:txBody>
      </p:sp>
      <p:sp>
        <p:nvSpPr>
          <p:cNvPr id="73" name="Together">
            <a:extLst>
              <a:ext uri="{FF2B5EF4-FFF2-40B4-BE49-F238E27FC236}">
                <a16:creationId xmlns:a16="http://schemas.microsoft.com/office/drawing/2014/main" id="{6EB342C6-A2EA-4F2F-80C1-A7466EBF419A}"/>
              </a:ext>
            </a:extLst>
          </p:cNvPr>
          <p:cNvSpPr>
            <a:spLocks noGrp="1"/>
          </p:cNvSpPr>
          <p:nvPr/>
        </p:nvSpPr>
        <p:spPr>
          <a:xfrm>
            <a:off x="457200" y="2600325"/>
            <a:ext cx="3105150" cy="447675"/>
          </a:xfrm>
          <a:prstGeom prst="rect">
            <a:avLst/>
          </a:prstGeom>
          <a:noFill/>
          <a:ln w="0">
            <a:noFill/>
          </a:ln>
        </p:spPr>
        <p:txBody>
          <a:bodyPr lIns="0" tIns="0" rIns="0" bIns="0" anchor="t">
            <a:noAutofit/>
          </a:bodyPr>
          <a:lstStyle/>
          <a:p>
            <a:pPr>
              <a:lnSpc>
                <a:spcPct val="110000"/>
              </a:lnSpc>
              <a:buNone/>
              <a:defRPr sz="2400" b="1">
                <a:solidFill>
                  <a:srgbClr val="153A43"/>
                </a:solidFill>
                <a:latin typeface="Century Gothic"/>
                <a:ea typeface="Century Gothic"/>
                <a:cs typeface="Century Gothic"/>
              </a:defRPr>
            </a:pPr>
            <a:r>
              <a:rPr sz="2400" b="1">
                <a:solidFill>
                  <a:srgbClr val="153A43"/>
                </a:solidFill>
                <a:latin typeface="Century Gothic"/>
                <a:ea typeface="Century Gothic"/>
                <a:cs typeface="Century Gothic"/>
              </a:rPr>
              <a:t>Together</a:t>
            </a:r>
          </a:p>
        </p:txBody>
      </p:sp>
      <p:sp>
        <p:nvSpPr>
          <p:cNvPr id="74" name="Tools we use&#10;Real examples&#10;What mak">
            <a:extLst>
              <a:ext uri="{FF2B5EF4-FFF2-40B4-BE49-F238E27FC236}">
                <a16:creationId xmlns:a16="http://schemas.microsoft.com/office/drawing/2014/main" id="{486D359F-034C-4057-837B-7D18576DAFC7}"/>
              </a:ext>
            </a:extLst>
          </p:cNvPr>
          <p:cNvSpPr>
            <a:spLocks noGrp="1"/>
          </p:cNvSpPr>
          <p:nvPr/>
        </p:nvSpPr>
        <p:spPr>
          <a:xfrm>
            <a:off x="457200" y="3190875"/>
            <a:ext cx="3162300" cy="1038225"/>
          </a:xfrm>
          <a:prstGeom prst="rect">
            <a:avLst/>
          </a:prstGeom>
          <a:noFill/>
          <a:ln w="0">
            <a:noFill/>
          </a:ln>
        </p:spPr>
        <p:txBody>
          <a:bodyPr lIns="0" tIns="0" rIns="0" bIns="0" anchor="t">
            <a:noAutofit/>
          </a:bodyPr>
          <a:lstStyle/>
          <a:p>
            <a:pPr>
              <a:lnSpc>
                <a:spcPct val="110000"/>
              </a:lnSpc>
              <a:buNone/>
              <a:defRPr sz="1725" b="0">
                <a:solidFill>
                  <a:srgbClr val="153A43"/>
                </a:solidFill>
                <a:latin typeface="Century Gothic"/>
                <a:ea typeface="Century Gothic"/>
                <a:cs typeface="Century Gothic"/>
              </a:defRPr>
            </a:pPr>
            <a:r>
              <a:rPr sz="1725" b="0">
                <a:solidFill>
                  <a:srgbClr val="153A43"/>
                </a:solidFill>
                <a:latin typeface="Century Gothic"/>
                <a:ea typeface="Century Gothic"/>
                <a:cs typeface="Century Gothic"/>
              </a:rPr>
              <a:t>Tools we use</a:t>
            </a:r>
          </a:p>
          <a:p>
            <a:pPr>
              <a:lnSpc>
                <a:spcPct val="110000"/>
              </a:lnSpc>
              <a:buNone/>
              <a:defRPr sz="1725" b="0">
                <a:solidFill>
                  <a:srgbClr val="153A43"/>
                </a:solidFill>
                <a:latin typeface="Century Gothic"/>
                <a:ea typeface="Century Gothic"/>
                <a:cs typeface="Century Gothic"/>
              </a:defRPr>
            </a:pPr>
            <a:r>
              <a:rPr sz="1725" b="0">
                <a:solidFill>
                  <a:srgbClr val="153A43"/>
                </a:solidFill>
                <a:latin typeface="Century Gothic"/>
                <a:ea typeface="Century Gothic"/>
                <a:cs typeface="Century Gothic"/>
              </a:rPr>
              <a:t>Real examples</a:t>
            </a:r>
          </a:p>
          <a:p>
            <a:pPr>
              <a:lnSpc>
                <a:spcPct val="110000"/>
              </a:lnSpc>
              <a:buNone/>
              <a:defRPr sz="1725" b="0">
                <a:solidFill>
                  <a:srgbClr val="153A43"/>
                </a:solidFill>
                <a:latin typeface="Century Gothic"/>
                <a:ea typeface="Century Gothic"/>
                <a:cs typeface="Century Gothic"/>
              </a:defRPr>
            </a:pPr>
            <a:r>
              <a:rPr sz="1725" b="0">
                <a:solidFill>
                  <a:srgbClr val="153A43"/>
                </a:solidFill>
                <a:latin typeface="Century Gothic"/>
                <a:ea typeface="Century Gothic"/>
                <a:cs typeface="Century Gothic"/>
              </a:rPr>
              <a:t>What makes a result useful</a:t>
            </a:r>
          </a:p>
        </p:txBody>
      </p:sp>
      <p:sp>
        <p:nvSpPr>
          <p:cNvPr id="75" name="Next 30 minutes">
            <a:extLst>
              <a:ext uri="{FF2B5EF4-FFF2-40B4-BE49-F238E27FC236}">
                <a16:creationId xmlns:a16="http://schemas.microsoft.com/office/drawing/2014/main" id="{EF438ED2-D455-40F8-A4C8-A996F49CCE6E}"/>
              </a:ext>
            </a:extLst>
          </p:cNvPr>
          <p:cNvSpPr>
            <a:spLocks noGrp="1"/>
          </p:cNvSpPr>
          <p:nvPr/>
        </p:nvSpPr>
        <p:spPr>
          <a:xfrm>
            <a:off x="4162425" y="2047875"/>
            <a:ext cx="3238500" cy="476250"/>
          </a:xfrm>
          <a:prstGeom prst="rect">
            <a:avLst/>
          </a:prstGeom>
          <a:noFill/>
          <a:ln w="0">
            <a:noFill/>
          </a:ln>
        </p:spPr>
        <p:txBody>
          <a:bodyPr lIns="0" tIns="0" rIns="0" bIns="0" anchor="t">
            <a:noAutofit/>
          </a:bodyPr>
          <a:lstStyle/>
          <a:p>
            <a:pPr>
              <a:lnSpc>
                <a:spcPct val="110000"/>
              </a:lnSpc>
              <a:buNone/>
              <a:defRPr sz="2175" b="1">
                <a:solidFill>
                  <a:srgbClr val="3868D9"/>
                </a:solidFill>
                <a:latin typeface="Century Gothic"/>
                <a:ea typeface="Century Gothic"/>
                <a:cs typeface="Century Gothic"/>
              </a:defRPr>
            </a:pPr>
            <a:r>
              <a:rPr sz="2175" b="1">
                <a:solidFill>
                  <a:srgbClr val="3868D9"/>
                </a:solidFill>
                <a:latin typeface="Century Gothic"/>
                <a:ea typeface="Century Gothic"/>
                <a:cs typeface="Century Gothic"/>
              </a:rPr>
              <a:t>Next 30 minutes</a:t>
            </a:r>
          </a:p>
        </p:txBody>
      </p:sp>
      <p:sp>
        <p:nvSpPr>
          <p:cNvPr id="76" name="Choose your group">
            <a:extLst>
              <a:ext uri="{FF2B5EF4-FFF2-40B4-BE49-F238E27FC236}">
                <a16:creationId xmlns:a16="http://schemas.microsoft.com/office/drawing/2014/main" id="{900CEBFD-9D35-46C3-9FD5-7FF0DD3F0DBB}"/>
              </a:ext>
            </a:extLst>
          </p:cNvPr>
          <p:cNvSpPr>
            <a:spLocks noGrp="1"/>
          </p:cNvSpPr>
          <p:nvPr/>
        </p:nvSpPr>
        <p:spPr>
          <a:xfrm>
            <a:off x="4162425" y="2600325"/>
            <a:ext cx="3286125" cy="695325"/>
          </a:xfrm>
          <a:prstGeom prst="rect">
            <a:avLst/>
          </a:prstGeom>
          <a:noFill/>
          <a:ln w="0">
            <a:noFill/>
          </a:ln>
        </p:spPr>
        <p:txBody>
          <a:bodyPr lIns="0" tIns="0" rIns="0" bIns="0" anchor="t">
            <a:noAutofit/>
          </a:bodyPr>
          <a:lstStyle/>
          <a:p>
            <a:pPr>
              <a:lnSpc>
                <a:spcPct val="110000"/>
              </a:lnSpc>
              <a:buNone/>
              <a:defRPr sz="2175" b="1">
                <a:solidFill>
                  <a:srgbClr val="153A43"/>
                </a:solidFill>
                <a:latin typeface="Century Gothic"/>
                <a:ea typeface="Century Gothic"/>
                <a:cs typeface="Century Gothic"/>
              </a:defRPr>
            </a:pPr>
            <a:r>
              <a:rPr sz="2175" b="1">
                <a:solidFill>
                  <a:srgbClr val="153A43"/>
                </a:solidFill>
                <a:latin typeface="Century Gothic"/>
                <a:ea typeface="Century Gothic"/>
                <a:cs typeface="Century Gothic"/>
              </a:rPr>
              <a:t>Choose your group</a:t>
            </a:r>
          </a:p>
        </p:txBody>
      </p:sp>
      <p:sp>
        <p:nvSpPr>
          <p:cNvPr id="77" name="Work with James or Richard&#10;Try a ta">
            <a:extLst>
              <a:ext uri="{FF2B5EF4-FFF2-40B4-BE49-F238E27FC236}">
                <a16:creationId xmlns:a16="http://schemas.microsoft.com/office/drawing/2014/main" id="{D76613A8-90CD-4873-8A0E-0FAAA16EF006}"/>
              </a:ext>
            </a:extLst>
          </p:cNvPr>
          <p:cNvSpPr>
            <a:spLocks noGrp="1"/>
          </p:cNvSpPr>
          <p:nvPr/>
        </p:nvSpPr>
        <p:spPr>
          <a:xfrm>
            <a:off x="4162425" y="3190875"/>
            <a:ext cx="3362325" cy="1047750"/>
          </a:xfrm>
          <a:prstGeom prst="rect">
            <a:avLst/>
          </a:prstGeom>
          <a:noFill/>
          <a:ln w="0">
            <a:noFill/>
          </a:ln>
        </p:spPr>
        <p:txBody>
          <a:bodyPr lIns="0" tIns="0" rIns="0" bIns="0" anchor="t">
            <a:noAutofit/>
          </a:bodyPr>
          <a:lstStyle/>
          <a:p>
            <a:pPr>
              <a:lnSpc>
                <a:spcPct val="110000"/>
              </a:lnSpc>
              <a:buNone/>
              <a:defRPr sz="1725" b="0">
                <a:solidFill>
                  <a:srgbClr val="153A43"/>
                </a:solidFill>
                <a:latin typeface="Century Gothic"/>
                <a:ea typeface="Century Gothic"/>
                <a:cs typeface="Century Gothic"/>
              </a:defRPr>
            </a:pPr>
            <a:r>
              <a:rPr sz="1725" b="0">
                <a:solidFill>
                  <a:srgbClr val="153A43"/>
                </a:solidFill>
                <a:latin typeface="Century Gothic"/>
                <a:ea typeface="Century Gothic"/>
                <a:cs typeface="Century Gothic"/>
              </a:rPr>
              <a:t>Work with James or Richard</a:t>
            </a:r>
          </a:p>
          <a:p>
            <a:pPr>
              <a:lnSpc>
                <a:spcPct val="110000"/>
              </a:lnSpc>
              <a:buNone/>
              <a:defRPr sz="1725" b="0">
                <a:solidFill>
                  <a:srgbClr val="153A43"/>
                </a:solidFill>
                <a:latin typeface="Century Gothic"/>
                <a:ea typeface="Century Gothic"/>
                <a:cs typeface="Century Gothic"/>
              </a:defRPr>
            </a:pPr>
            <a:r>
              <a:rPr sz="1725" b="0">
                <a:solidFill>
                  <a:srgbClr val="153A43"/>
                </a:solidFill>
                <a:latin typeface="Century Gothic"/>
                <a:ea typeface="Century Gothic"/>
                <a:cs typeface="Century Gothic"/>
              </a:rPr>
              <a:t>Try a task on your computer</a:t>
            </a:r>
          </a:p>
          <a:p>
            <a:pPr>
              <a:lnSpc>
                <a:spcPct val="110000"/>
              </a:lnSpc>
              <a:buNone/>
              <a:defRPr sz="1725" b="0">
                <a:solidFill>
                  <a:srgbClr val="153A43"/>
                </a:solidFill>
                <a:latin typeface="Century Gothic"/>
                <a:ea typeface="Century Gothic"/>
                <a:cs typeface="Century Gothic"/>
              </a:defRPr>
            </a:pPr>
            <a:r>
              <a:rPr sz="1725" b="0">
                <a:solidFill>
                  <a:srgbClr val="153A43"/>
                </a:solidFill>
                <a:latin typeface="Century Gothic"/>
                <a:ea typeface="Century Gothic"/>
                <a:cs typeface="Century Gothic"/>
              </a:rPr>
              <a:t>Check and improve the result</a:t>
            </a:r>
          </a:p>
        </p:txBody>
      </p:sp>
    </p:spTree>
    <p:extLst>
      <p:ext uri="{BB962C8B-B14F-4D97-AF65-F5344CB8AC3E}">
        <p14:creationId xmlns:p14="http://schemas.microsoft.com/office/powerpoint/2010/main" val="3723783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 name="Google Shape;54;p13"/>
          <p:cNvPicPr>
            <a:picLocks noChangeAspect="1"/>
          </p:cNvPicPr>
          <p:nvPr/>
        </p:nvPicPr>
        <p:blipFill>
          <a:blip r:embed="rId3">
            <a:alphaModFix/>
          </a:blip>
          <a:stretch>
            <a:fillRect/>
          </a:stretch>
        </p:blipFill>
        <p:spPr>
          <a:xfrm>
            <a:off x="0" y="0"/>
            <a:ext cx="9144000" cy="5143500"/>
          </a:xfrm>
          <a:prstGeom prst="rect">
            <a:avLst/>
          </a:prstGeom>
          <a:ln>
            <a:noFill/>
          </a:ln>
        </p:spPr>
      </p:pic>
      <p:sp>
        <p:nvSpPr>
          <p:cNvPr id="69" name="title">
            <a:extLst>
              <a:ext uri="{FF2B5EF4-FFF2-40B4-BE49-F238E27FC236}">
                <a16:creationId xmlns:a16="http://schemas.microsoft.com/office/drawing/2014/main" id="{269E78B9-EEC4-4828-BF19-3D90A42004F6}"/>
              </a:ext>
            </a:extLst>
          </p:cNvPr>
          <p:cNvSpPr>
            <a:spLocks noGrp="1"/>
          </p:cNvSpPr>
          <p:nvPr/>
        </p:nvSpPr>
        <p:spPr>
          <a:xfrm>
            <a:off x="457200" y="914400"/>
            <a:ext cx="7153275" cy="800100"/>
          </a:xfrm>
          <a:prstGeom prst="rect">
            <a:avLst/>
          </a:prstGeom>
          <a:noFill/>
          <a:ln w="0">
            <a:noFill/>
          </a:ln>
        </p:spPr>
        <p:txBody>
          <a:bodyPr lIns="0" tIns="0" rIns="0" bIns="0" anchor="t">
            <a:noAutofit/>
          </a:bodyPr>
          <a:lstStyle/>
          <a:p>
            <a:pPr>
              <a:lnSpc>
                <a:spcPct val="110000"/>
              </a:lnSpc>
              <a:buNone/>
              <a:defRPr sz="2925" b="1">
                <a:solidFill>
                  <a:srgbClr val="153A43"/>
                </a:solidFill>
                <a:latin typeface="Century Gothic"/>
                <a:ea typeface="Century Gothic"/>
                <a:cs typeface="Century Gothic"/>
              </a:defRPr>
            </a:pPr>
            <a:r>
              <a:rPr sz="2925" b="1">
                <a:solidFill>
                  <a:srgbClr val="153A43"/>
                </a:solidFill>
                <a:latin typeface="Century Gothic"/>
                <a:ea typeface="Century Gothic"/>
                <a:cs typeface="Century Gothic"/>
              </a:rPr>
              <a:t>Tools we will use and explore</a:t>
            </a:r>
          </a:p>
        </p:txBody>
      </p:sp>
      <p:sp>
        <p:nvSpPr>
          <p:cNvPr id="70" name="Rectangle 69">
            <a:extLst>
              <a:ext uri="{FF2B5EF4-FFF2-40B4-BE49-F238E27FC236}">
                <a16:creationId xmlns:a16="http://schemas.microsoft.com/office/drawing/2014/main" id="{55A9CF08-7489-42C0-8D9E-8E309B18B48D}"/>
              </a:ext>
            </a:extLst>
          </p:cNvPr>
          <p:cNvSpPr>
            <a:spLocks noGrp="1"/>
          </p:cNvSpPr>
          <p:nvPr/>
        </p:nvSpPr>
        <p:spPr>
          <a:xfrm>
            <a:off x="457200" y="1857375"/>
            <a:ext cx="2114550" cy="38100"/>
          </a:xfrm>
          <a:prstGeom prst="rect">
            <a:avLst/>
          </a:prstGeom>
          <a:solidFill>
            <a:srgbClr val="00AFA9"/>
          </a:solidFill>
          <a:ln w="0">
            <a:noFill/>
          </a:ln>
        </p:spPr>
        <p:txBody>
          <a:bodyPr/>
          <a:lstStyle/>
          <a:p>
            <a:endParaRPr lang="en-CA"/>
          </a:p>
        </p:txBody>
      </p:sp>
      <p:sp>
        <p:nvSpPr>
          <p:cNvPr id="71" name="Google">
            <a:extLst>
              <a:ext uri="{FF2B5EF4-FFF2-40B4-BE49-F238E27FC236}">
                <a16:creationId xmlns:a16="http://schemas.microsoft.com/office/drawing/2014/main" id="{8F1476C6-8638-4AF7-9A8E-D2EE2F271189}"/>
              </a:ext>
            </a:extLst>
          </p:cNvPr>
          <p:cNvSpPr>
            <a:spLocks noGrp="1"/>
          </p:cNvSpPr>
          <p:nvPr/>
        </p:nvSpPr>
        <p:spPr>
          <a:xfrm>
            <a:off x="457200" y="2152650"/>
            <a:ext cx="2219325" cy="742950"/>
          </a:xfrm>
          <a:prstGeom prst="rect">
            <a:avLst/>
          </a:prstGeom>
          <a:noFill/>
          <a:ln w="0">
            <a:noFill/>
          </a:ln>
        </p:spPr>
        <p:txBody>
          <a:bodyPr lIns="0" tIns="0" rIns="0" bIns="0" anchor="t">
            <a:noAutofit/>
          </a:bodyPr>
          <a:lstStyle/>
          <a:p>
            <a:pPr>
              <a:lnSpc>
                <a:spcPct val="110000"/>
              </a:lnSpc>
              <a:buNone/>
              <a:defRPr sz="1875" b="1">
                <a:solidFill>
                  <a:srgbClr val="153A43"/>
                </a:solidFill>
                <a:latin typeface="Century Gothic"/>
                <a:ea typeface="Century Gothic"/>
                <a:cs typeface="Century Gothic"/>
              </a:defRPr>
            </a:pPr>
            <a:r>
              <a:rPr sz="1875" b="1">
                <a:solidFill>
                  <a:srgbClr val="153A43"/>
                </a:solidFill>
                <a:latin typeface="Century Gothic"/>
                <a:ea typeface="Century Gothic"/>
                <a:cs typeface="Century Gothic"/>
              </a:rPr>
              <a:t>Google</a:t>
            </a:r>
          </a:p>
        </p:txBody>
      </p:sp>
      <p:sp>
        <p:nvSpPr>
          <p:cNvPr id="72" name="Gemini + Gems&#10;Gemini Notebook&#10;AI St">
            <a:extLst>
              <a:ext uri="{FF2B5EF4-FFF2-40B4-BE49-F238E27FC236}">
                <a16:creationId xmlns:a16="http://schemas.microsoft.com/office/drawing/2014/main" id="{9FB76BF7-E000-410D-A634-9964632BDE81}"/>
              </a:ext>
            </a:extLst>
          </p:cNvPr>
          <p:cNvSpPr>
            <a:spLocks noGrp="1"/>
          </p:cNvSpPr>
          <p:nvPr/>
        </p:nvSpPr>
        <p:spPr>
          <a:xfrm>
            <a:off x="457200" y="3028950"/>
            <a:ext cx="2257425" cy="1209675"/>
          </a:xfrm>
          <a:prstGeom prst="rect">
            <a:avLst/>
          </a:prstGeom>
          <a:noFill/>
          <a:ln w="0">
            <a:noFill/>
          </a:ln>
        </p:spPr>
        <p:txBody>
          <a:bodyPr lIns="0" tIns="0" rIns="0" bIns="0" anchor="t">
            <a:noAutofit/>
          </a:bodyPr>
          <a:lstStyle/>
          <a:p>
            <a:pPr>
              <a:lnSpc>
                <a:spcPct val="110000"/>
              </a:lnSpc>
              <a:buNone/>
              <a:defRPr sz="1500" b="0">
                <a:solidFill>
                  <a:srgbClr val="45636B"/>
                </a:solidFill>
                <a:latin typeface="Century Gothic"/>
                <a:ea typeface="Century Gothic"/>
                <a:cs typeface="Century Gothic"/>
              </a:defRPr>
            </a:pPr>
            <a:r>
              <a:rPr sz="1500" b="0">
                <a:solidFill>
                  <a:srgbClr val="45636B"/>
                </a:solidFill>
                <a:latin typeface="Century Gothic"/>
                <a:ea typeface="Century Gothic"/>
                <a:cs typeface="Century Gothic"/>
              </a:rPr>
              <a:t>Gemini + Gems</a:t>
            </a:r>
          </a:p>
          <a:p>
            <a:pPr>
              <a:lnSpc>
                <a:spcPct val="110000"/>
              </a:lnSpc>
              <a:buNone/>
              <a:defRPr sz="1500" b="0">
                <a:solidFill>
                  <a:srgbClr val="45636B"/>
                </a:solidFill>
                <a:latin typeface="Century Gothic"/>
                <a:ea typeface="Century Gothic"/>
                <a:cs typeface="Century Gothic"/>
              </a:defRPr>
            </a:pPr>
            <a:r>
              <a:rPr sz="1500" b="0">
                <a:solidFill>
                  <a:srgbClr val="45636B"/>
                </a:solidFill>
                <a:latin typeface="Century Gothic"/>
                <a:ea typeface="Century Gothic"/>
                <a:cs typeface="Century Gothic"/>
              </a:rPr>
              <a:t>Gemini Notebook</a:t>
            </a:r>
          </a:p>
          <a:p>
            <a:pPr>
              <a:lnSpc>
                <a:spcPct val="110000"/>
              </a:lnSpc>
              <a:buNone/>
              <a:defRPr sz="1500" b="0">
                <a:solidFill>
                  <a:srgbClr val="45636B"/>
                </a:solidFill>
                <a:latin typeface="Century Gothic"/>
                <a:ea typeface="Century Gothic"/>
                <a:cs typeface="Century Gothic"/>
              </a:defRPr>
            </a:pPr>
            <a:r>
              <a:rPr sz="1500" b="0">
                <a:solidFill>
                  <a:srgbClr val="45636B"/>
                </a:solidFill>
                <a:latin typeface="Century Gothic"/>
                <a:ea typeface="Century Gothic"/>
                <a:cs typeface="Century Gothic"/>
              </a:rPr>
              <a:t>AI Studio / Antigravity</a:t>
            </a:r>
          </a:p>
        </p:txBody>
      </p:sp>
      <p:sp>
        <p:nvSpPr>
          <p:cNvPr id="73" name="Rectangle 72">
            <a:extLst>
              <a:ext uri="{FF2B5EF4-FFF2-40B4-BE49-F238E27FC236}">
                <a16:creationId xmlns:a16="http://schemas.microsoft.com/office/drawing/2014/main" id="{B26780D6-501B-4DE8-9525-91DC009574A3}"/>
              </a:ext>
            </a:extLst>
          </p:cNvPr>
          <p:cNvSpPr>
            <a:spLocks noGrp="1"/>
          </p:cNvSpPr>
          <p:nvPr/>
        </p:nvSpPr>
        <p:spPr>
          <a:xfrm>
            <a:off x="2828925" y="1857375"/>
            <a:ext cx="2114550" cy="38100"/>
          </a:xfrm>
          <a:prstGeom prst="rect">
            <a:avLst/>
          </a:prstGeom>
          <a:solidFill>
            <a:srgbClr val="3868D9"/>
          </a:solidFill>
          <a:ln w="0">
            <a:noFill/>
          </a:ln>
        </p:spPr>
        <p:txBody>
          <a:bodyPr/>
          <a:lstStyle/>
          <a:p>
            <a:endParaRPr lang="en-CA"/>
          </a:p>
        </p:txBody>
      </p:sp>
      <p:sp>
        <p:nvSpPr>
          <p:cNvPr id="74" name="Microsoft">
            <a:extLst>
              <a:ext uri="{FF2B5EF4-FFF2-40B4-BE49-F238E27FC236}">
                <a16:creationId xmlns:a16="http://schemas.microsoft.com/office/drawing/2014/main" id="{655685F6-8CEB-4EF0-A8F5-156C571268A7}"/>
              </a:ext>
            </a:extLst>
          </p:cNvPr>
          <p:cNvSpPr>
            <a:spLocks noGrp="1"/>
          </p:cNvSpPr>
          <p:nvPr/>
        </p:nvSpPr>
        <p:spPr>
          <a:xfrm>
            <a:off x="2828925" y="2152650"/>
            <a:ext cx="2219325" cy="742950"/>
          </a:xfrm>
          <a:prstGeom prst="rect">
            <a:avLst/>
          </a:prstGeom>
          <a:noFill/>
          <a:ln w="0">
            <a:noFill/>
          </a:ln>
        </p:spPr>
        <p:txBody>
          <a:bodyPr lIns="0" tIns="0" rIns="0" bIns="0" anchor="t">
            <a:noAutofit/>
          </a:bodyPr>
          <a:lstStyle/>
          <a:p>
            <a:pPr>
              <a:lnSpc>
                <a:spcPct val="110000"/>
              </a:lnSpc>
              <a:buNone/>
              <a:defRPr sz="1875" b="1">
                <a:solidFill>
                  <a:srgbClr val="153A43"/>
                </a:solidFill>
                <a:latin typeface="Century Gothic"/>
                <a:ea typeface="Century Gothic"/>
                <a:cs typeface="Century Gothic"/>
              </a:defRPr>
            </a:pPr>
            <a:r>
              <a:rPr sz="1875" b="1">
                <a:solidFill>
                  <a:srgbClr val="153A43"/>
                </a:solidFill>
                <a:latin typeface="Century Gothic"/>
                <a:ea typeface="Century Gothic"/>
                <a:cs typeface="Century Gothic"/>
              </a:rPr>
              <a:t>Microsoft</a:t>
            </a:r>
          </a:p>
        </p:txBody>
      </p:sp>
      <p:sp>
        <p:nvSpPr>
          <p:cNvPr id="75" name="Copilot chat&#10;Copilot agents">
            <a:extLst>
              <a:ext uri="{FF2B5EF4-FFF2-40B4-BE49-F238E27FC236}">
                <a16:creationId xmlns:a16="http://schemas.microsoft.com/office/drawing/2014/main" id="{CE0374E0-7AF1-4B80-824F-E7375189E0A1}"/>
              </a:ext>
            </a:extLst>
          </p:cNvPr>
          <p:cNvSpPr>
            <a:spLocks noGrp="1"/>
          </p:cNvSpPr>
          <p:nvPr/>
        </p:nvSpPr>
        <p:spPr>
          <a:xfrm>
            <a:off x="2828925" y="3028950"/>
            <a:ext cx="2257425" cy="1209675"/>
          </a:xfrm>
          <a:prstGeom prst="rect">
            <a:avLst/>
          </a:prstGeom>
          <a:noFill/>
          <a:ln w="0">
            <a:noFill/>
          </a:ln>
        </p:spPr>
        <p:txBody>
          <a:bodyPr lIns="0" tIns="0" rIns="0" bIns="0" anchor="t">
            <a:noAutofit/>
          </a:bodyPr>
          <a:lstStyle/>
          <a:p>
            <a:pPr>
              <a:lnSpc>
                <a:spcPct val="110000"/>
              </a:lnSpc>
              <a:buNone/>
              <a:defRPr sz="1500" b="0">
                <a:solidFill>
                  <a:srgbClr val="45636B"/>
                </a:solidFill>
                <a:latin typeface="Century Gothic"/>
                <a:ea typeface="Century Gothic"/>
                <a:cs typeface="Century Gothic"/>
              </a:defRPr>
            </a:pPr>
            <a:r>
              <a:rPr sz="1500" b="0">
                <a:solidFill>
                  <a:srgbClr val="45636B"/>
                </a:solidFill>
                <a:latin typeface="Century Gothic"/>
                <a:ea typeface="Century Gothic"/>
                <a:cs typeface="Century Gothic"/>
              </a:rPr>
              <a:t>Copilot chat</a:t>
            </a:r>
          </a:p>
          <a:p>
            <a:pPr>
              <a:lnSpc>
                <a:spcPct val="110000"/>
              </a:lnSpc>
              <a:buNone/>
              <a:defRPr sz="1500" b="0">
                <a:solidFill>
                  <a:srgbClr val="45636B"/>
                </a:solidFill>
                <a:latin typeface="Century Gothic"/>
                <a:ea typeface="Century Gothic"/>
                <a:cs typeface="Century Gothic"/>
              </a:defRPr>
            </a:pPr>
            <a:r>
              <a:rPr sz="1500" b="0">
                <a:solidFill>
                  <a:srgbClr val="45636B"/>
                </a:solidFill>
                <a:latin typeface="Century Gothic"/>
                <a:ea typeface="Century Gothic"/>
                <a:cs typeface="Century Gothic"/>
              </a:rPr>
              <a:t>Copilot agents</a:t>
            </a:r>
          </a:p>
        </p:txBody>
      </p:sp>
      <p:sp>
        <p:nvSpPr>
          <p:cNvPr id="76" name="Rectangle 75">
            <a:extLst>
              <a:ext uri="{FF2B5EF4-FFF2-40B4-BE49-F238E27FC236}">
                <a16:creationId xmlns:a16="http://schemas.microsoft.com/office/drawing/2014/main" id="{0351A2A0-5175-44B5-911A-28F88C416557}"/>
              </a:ext>
            </a:extLst>
          </p:cNvPr>
          <p:cNvSpPr>
            <a:spLocks noGrp="1"/>
          </p:cNvSpPr>
          <p:nvPr/>
        </p:nvSpPr>
        <p:spPr>
          <a:xfrm>
            <a:off x="5200650" y="1857375"/>
            <a:ext cx="2114550" cy="38100"/>
          </a:xfrm>
          <a:prstGeom prst="rect">
            <a:avLst/>
          </a:prstGeom>
          <a:solidFill>
            <a:srgbClr val="F06449"/>
          </a:solidFill>
          <a:ln w="0">
            <a:noFill/>
          </a:ln>
        </p:spPr>
        <p:txBody>
          <a:bodyPr/>
          <a:lstStyle/>
          <a:p>
            <a:endParaRPr lang="en-CA"/>
          </a:p>
        </p:txBody>
      </p:sp>
      <p:sp>
        <p:nvSpPr>
          <p:cNvPr id="77" name="Personal assistants">
            <a:extLst>
              <a:ext uri="{FF2B5EF4-FFF2-40B4-BE49-F238E27FC236}">
                <a16:creationId xmlns:a16="http://schemas.microsoft.com/office/drawing/2014/main" id="{1EC1357C-FF4F-49E4-B31C-427792D12042}"/>
              </a:ext>
            </a:extLst>
          </p:cNvPr>
          <p:cNvSpPr>
            <a:spLocks noGrp="1"/>
          </p:cNvSpPr>
          <p:nvPr/>
        </p:nvSpPr>
        <p:spPr>
          <a:xfrm>
            <a:off x="5200650" y="2152650"/>
            <a:ext cx="2219325" cy="742950"/>
          </a:xfrm>
          <a:prstGeom prst="rect">
            <a:avLst/>
          </a:prstGeom>
          <a:noFill/>
          <a:ln w="0">
            <a:noFill/>
          </a:ln>
        </p:spPr>
        <p:txBody>
          <a:bodyPr lIns="0" tIns="0" rIns="0" bIns="0" anchor="t">
            <a:noAutofit/>
          </a:bodyPr>
          <a:lstStyle/>
          <a:p>
            <a:pPr>
              <a:lnSpc>
                <a:spcPct val="110000"/>
              </a:lnSpc>
              <a:buNone/>
              <a:defRPr sz="1875" b="1">
                <a:solidFill>
                  <a:srgbClr val="153A43"/>
                </a:solidFill>
                <a:latin typeface="Century Gothic"/>
                <a:ea typeface="Century Gothic"/>
                <a:cs typeface="Century Gothic"/>
              </a:defRPr>
            </a:pPr>
            <a:r>
              <a:rPr sz="1875" b="1">
                <a:solidFill>
                  <a:srgbClr val="153A43"/>
                </a:solidFill>
                <a:latin typeface="Century Gothic"/>
                <a:ea typeface="Century Gothic"/>
                <a:cs typeface="Century Gothic"/>
              </a:rPr>
              <a:t>Personal assistants</a:t>
            </a:r>
          </a:p>
        </p:txBody>
      </p:sp>
      <p:sp>
        <p:nvSpPr>
          <p:cNvPr id="78" name="ChatGPT Work / dots&#10;Grok Bot&#10;Meta M">
            <a:extLst>
              <a:ext uri="{FF2B5EF4-FFF2-40B4-BE49-F238E27FC236}">
                <a16:creationId xmlns:a16="http://schemas.microsoft.com/office/drawing/2014/main" id="{8C308C67-2284-4F58-AA22-285CBF20FDCF}"/>
              </a:ext>
            </a:extLst>
          </p:cNvPr>
          <p:cNvSpPr>
            <a:spLocks noGrp="1"/>
          </p:cNvSpPr>
          <p:nvPr/>
        </p:nvSpPr>
        <p:spPr>
          <a:xfrm>
            <a:off x="5200650" y="3028950"/>
            <a:ext cx="2257425" cy="1209675"/>
          </a:xfrm>
          <a:prstGeom prst="rect">
            <a:avLst/>
          </a:prstGeom>
          <a:noFill/>
          <a:ln w="0">
            <a:noFill/>
          </a:ln>
        </p:spPr>
        <p:txBody>
          <a:bodyPr lIns="0" tIns="0" rIns="0" bIns="0" anchor="t">
            <a:noAutofit/>
          </a:bodyPr>
          <a:lstStyle/>
          <a:p>
            <a:pPr>
              <a:lnSpc>
                <a:spcPct val="110000"/>
              </a:lnSpc>
              <a:buNone/>
              <a:defRPr sz="1500" b="0">
                <a:solidFill>
                  <a:srgbClr val="45636B"/>
                </a:solidFill>
                <a:latin typeface="Century Gothic"/>
                <a:ea typeface="Century Gothic"/>
                <a:cs typeface="Century Gothic"/>
              </a:defRPr>
            </a:pPr>
            <a:r>
              <a:rPr sz="1500" b="0">
                <a:solidFill>
                  <a:srgbClr val="45636B"/>
                </a:solidFill>
                <a:latin typeface="Century Gothic"/>
                <a:ea typeface="Century Gothic"/>
                <a:cs typeface="Century Gothic"/>
              </a:rPr>
              <a:t>ChatGPT Work / dots</a:t>
            </a:r>
          </a:p>
          <a:p>
            <a:pPr>
              <a:lnSpc>
                <a:spcPct val="110000"/>
              </a:lnSpc>
              <a:buNone/>
              <a:defRPr sz="1500" b="0">
                <a:solidFill>
                  <a:srgbClr val="45636B"/>
                </a:solidFill>
                <a:latin typeface="Century Gothic"/>
                <a:ea typeface="Century Gothic"/>
                <a:cs typeface="Century Gothic"/>
              </a:defRPr>
            </a:pPr>
            <a:r>
              <a:rPr sz="1500" b="0">
                <a:solidFill>
                  <a:srgbClr val="45636B"/>
                </a:solidFill>
                <a:latin typeface="Century Gothic"/>
                <a:ea typeface="Century Gothic"/>
                <a:cs typeface="Century Gothic"/>
              </a:rPr>
              <a:t>Grok Bot</a:t>
            </a:r>
          </a:p>
          <a:p>
            <a:pPr>
              <a:lnSpc>
                <a:spcPct val="110000"/>
              </a:lnSpc>
              <a:buNone/>
              <a:defRPr sz="1500" b="0">
                <a:solidFill>
                  <a:srgbClr val="45636B"/>
                </a:solidFill>
                <a:latin typeface="Century Gothic"/>
                <a:ea typeface="Century Gothic"/>
                <a:cs typeface="Century Gothic"/>
              </a:defRPr>
            </a:pPr>
            <a:r>
              <a:rPr sz="1500" b="0">
                <a:solidFill>
                  <a:srgbClr val="45636B"/>
                </a:solidFill>
                <a:latin typeface="Century Gothic"/>
                <a:ea typeface="Century Gothic"/>
                <a:cs typeface="Century Gothic"/>
              </a:rPr>
              <a:t>Meta Muse</a:t>
            </a:r>
          </a:p>
        </p:txBody>
      </p:sp>
    </p:spTree>
    <p:extLst>
      <p:ext uri="{BB962C8B-B14F-4D97-AF65-F5344CB8AC3E}">
        <p14:creationId xmlns:p14="http://schemas.microsoft.com/office/powerpoint/2010/main" val="3723783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 name="Google Shape;68;p15"/>
          <p:cNvPicPr>
            <a:picLocks noChangeAspect="1"/>
          </p:cNvPicPr>
          <p:nvPr/>
        </p:nvPicPr>
        <p:blipFill>
          <a:blip r:embed="rId3">
            <a:alphaModFix/>
          </a:blip>
          <a:stretch>
            <a:fillRect/>
          </a:stretch>
        </p:blipFill>
        <p:spPr>
          <a:xfrm>
            <a:off x="0" y="0"/>
            <a:ext cx="9144000" cy="5143500"/>
          </a:xfrm>
          <a:prstGeom prst="rect">
            <a:avLst/>
          </a:prstGeom>
          <a:ln>
            <a:noFill/>
          </a:ln>
        </p:spPr>
      </p:pic>
      <p:sp>
        <p:nvSpPr>
          <p:cNvPr id="72" name="Rectangle 71">
            <a:extLst>
              <a:ext uri="{FF2B5EF4-FFF2-40B4-BE49-F238E27FC236}">
                <a16:creationId xmlns:a16="http://schemas.microsoft.com/office/drawing/2014/main" id="{222B1AF7-53F2-43DF-BDEE-C04804153102}"/>
              </a:ext>
            </a:extLst>
          </p:cNvPr>
          <p:cNvSpPr>
            <a:spLocks noGrp="1"/>
          </p:cNvSpPr>
          <p:nvPr/>
        </p:nvSpPr>
        <p:spPr>
          <a:xfrm>
            <a:off x="457200" y="914400"/>
            <a:ext cx="8032595" cy="800100"/>
          </a:xfrm>
          <a:prstGeom prst="rect">
            <a:avLst/>
          </a:prstGeom>
          <a:noFill/>
          <a:ln w="0">
            <a:noFill/>
          </a:ln>
        </p:spPr>
        <p:txBody>
          <a:bodyPr lIns="0" tIns="0" rIns="0" bIns="0" anchor="t">
            <a:noAutofit/>
          </a:bodyPr>
          <a:lstStyle/>
          <a:p>
            <a:pPr>
              <a:lnSpc>
                <a:spcPct val="110000"/>
              </a:lnSpc>
              <a:buNone/>
              <a:defRPr sz="2700" b="1">
                <a:solidFill>
                  <a:srgbClr val="153A43"/>
                </a:solidFill>
                <a:latin typeface="Century Gothic"/>
                <a:ea typeface="Century Gothic"/>
                <a:cs typeface="Century Gothic"/>
              </a:defRPr>
            </a:pPr>
            <a:r>
              <a:rPr sz="2700" b="1">
                <a:solidFill>
                  <a:srgbClr val="153A43"/>
                </a:solidFill>
                <a:latin typeface="Century Gothic"/>
                <a:ea typeface="Century Gothic"/>
                <a:cs typeface="Century Gothic"/>
              </a:rPr>
              <a:t>The goal: one useful result tomorrow</a:t>
            </a:r>
          </a:p>
        </p:txBody>
      </p:sp>
      <p:sp>
        <p:nvSpPr>
          <p:cNvPr id="73" name="Oval 72">
            <a:extLst>
              <a:ext uri="{FF2B5EF4-FFF2-40B4-BE49-F238E27FC236}">
                <a16:creationId xmlns:a16="http://schemas.microsoft.com/office/drawing/2014/main" id="{8CF0CE4D-7BE3-4927-88F9-4FB87A8AC2F2}"/>
              </a:ext>
            </a:extLst>
          </p:cNvPr>
          <p:cNvSpPr>
            <a:spLocks noGrp="1"/>
          </p:cNvSpPr>
          <p:nvPr/>
        </p:nvSpPr>
        <p:spPr>
          <a:xfrm>
            <a:off x="457200" y="2066925"/>
            <a:ext cx="428625" cy="428625"/>
          </a:xfrm>
          <a:prstGeom prst="ellipse">
            <a:avLst/>
          </a:prstGeom>
          <a:solidFill>
            <a:srgbClr val="00AFA9"/>
          </a:solidFill>
          <a:ln w="0">
            <a:noFill/>
          </a:ln>
        </p:spPr>
        <p:txBody>
          <a:bodyPr/>
          <a:lstStyle/>
          <a:p>
            <a:endParaRPr/>
          </a:p>
        </p:txBody>
      </p:sp>
      <p:sp>
        <p:nvSpPr>
          <p:cNvPr id="74" name="Rectangle 73">
            <a:extLst>
              <a:ext uri="{FF2B5EF4-FFF2-40B4-BE49-F238E27FC236}">
                <a16:creationId xmlns:a16="http://schemas.microsoft.com/office/drawing/2014/main" id="{72B9F59B-9A5B-4584-8448-8FCC0828D64A}"/>
              </a:ext>
            </a:extLst>
          </p:cNvPr>
          <p:cNvSpPr>
            <a:spLocks noGrp="1"/>
          </p:cNvSpPr>
          <p:nvPr/>
        </p:nvSpPr>
        <p:spPr>
          <a:xfrm>
            <a:off x="571500" y="2124075"/>
            <a:ext cx="285750" cy="333375"/>
          </a:xfrm>
          <a:prstGeom prst="rect">
            <a:avLst/>
          </a:prstGeom>
          <a:noFill/>
          <a:ln w="0">
            <a:noFill/>
          </a:ln>
        </p:spPr>
        <p:txBody>
          <a:bodyPr lIns="0" tIns="0" rIns="0" bIns="0" anchor="t">
            <a:noAutofit/>
          </a:bodyPr>
          <a:lstStyle/>
          <a:p>
            <a:pPr>
              <a:lnSpc>
                <a:spcPct val="110000"/>
              </a:lnSpc>
              <a:buNone/>
              <a:defRPr sz="1950" b="1">
                <a:solidFill>
                  <a:srgbClr val="FFFFFF"/>
                </a:solidFill>
                <a:latin typeface="Century Gothic"/>
                <a:ea typeface="Century Gothic"/>
                <a:cs typeface="Century Gothic"/>
              </a:defRPr>
            </a:pPr>
            <a:r>
              <a:rPr sz="1950" b="1">
                <a:solidFill>
                  <a:srgbClr val="FFFFFF"/>
                </a:solidFill>
                <a:latin typeface="Century Gothic"/>
                <a:ea typeface="Century Gothic"/>
                <a:cs typeface="Century Gothic"/>
              </a:rPr>
              <a:t>1</a:t>
            </a:r>
          </a:p>
        </p:txBody>
      </p:sp>
      <p:sp>
        <p:nvSpPr>
          <p:cNvPr id="75" name="Rectangle 74">
            <a:extLst>
              <a:ext uri="{FF2B5EF4-FFF2-40B4-BE49-F238E27FC236}">
                <a16:creationId xmlns:a16="http://schemas.microsoft.com/office/drawing/2014/main" id="{190DB5E1-4307-4ED5-910D-906B6544C60A}"/>
              </a:ext>
            </a:extLst>
          </p:cNvPr>
          <p:cNvSpPr>
            <a:spLocks noGrp="1"/>
          </p:cNvSpPr>
          <p:nvPr/>
        </p:nvSpPr>
        <p:spPr>
          <a:xfrm>
            <a:off x="457200" y="2733675"/>
            <a:ext cx="1647825" cy="657225"/>
          </a:xfrm>
          <a:prstGeom prst="rect">
            <a:avLst/>
          </a:prstGeom>
          <a:noFill/>
          <a:ln w="0">
            <a:noFill/>
          </a:ln>
        </p:spPr>
        <p:txBody>
          <a:bodyPr lIns="0" tIns="0" rIns="0" bIns="0" anchor="t">
            <a:noAutofit/>
          </a:bodyPr>
          <a:lstStyle/>
          <a:p>
            <a:pPr>
              <a:lnSpc>
                <a:spcPct val="110000"/>
              </a:lnSpc>
              <a:buNone/>
              <a:defRPr sz="2025" b="1">
                <a:solidFill>
                  <a:srgbClr val="153A43"/>
                </a:solidFill>
                <a:latin typeface="Century Gothic"/>
                <a:ea typeface="Century Gothic"/>
                <a:cs typeface="Century Gothic"/>
              </a:defRPr>
            </a:pPr>
            <a:r>
              <a:rPr sz="2025" b="1">
                <a:solidFill>
                  <a:srgbClr val="153A43"/>
                </a:solidFill>
                <a:latin typeface="Century Gothic"/>
                <a:ea typeface="Century Gothic"/>
                <a:cs typeface="Century Gothic"/>
              </a:rPr>
              <a:t>Your task</a:t>
            </a:r>
          </a:p>
        </p:txBody>
      </p:sp>
      <p:sp>
        <p:nvSpPr>
          <p:cNvPr id="76" name="Oval 75">
            <a:extLst>
              <a:ext uri="{FF2B5EF4-FFF2-40B4-BE49-F238E27FC236}">
                <a16:creationId xmlns:a16="http://schemas.microsoft.com/office/drawing/2014/main" id="{CEE6FF58-4272-486E-B3AD-0D4160D2DAF3}"/>
              </a:ext>
            </a:extLst>
          </p:cNvPr>
          <p:cNvSpPr>
            <a:spLocks noGrp="1"/>
          </p:cNvSpPr>
          <p:nvPr/>
        </p:nvSpPr>
        <p:spPr>
          <a:xfrm>
            <a:off x="2219325" y="2066925"/>
            <a:ext cx="428625" cy="428625"/>
          </a:xfrm>
          <a:prstGeom prst="ellipse">
            <a:avLst/>
          </a:prstGeom>
          <a:solidFill>
            <a:srgbClr val="F06449"/>
          </a:solidFill>
          <a:ln w="0">
            <a:noFill/>
          </a:ln>
        </p:spPr>
        <p:txBody>
          <a:bodyPr/>
          <a:lstStyle/>
          <a:p>
            <a:endParaRPr/>
          </a:p>
        </p:txBody>
      </p:sp>
      <p:sp>
        <p:nvSpPr>
          <p:cNvPr id="77" name="Rectangle 76">
            <a:extLst>
              <a:ext uri="{FF2B5EF4-FFF2-40B4-BE49-F238E27FC236}">
                <a16:creationId xmlns:a16="http://schemas.microsoft.com/office/drawing/2014/main" id="{50A4AA96-5983-402E-8660-646CDC97BB02}"/>
              </a:ext>
            </a:extLst>
          </p:cNvPr>
          <p:cNvSpPr>
            <a:spLocks noGrp="1"/>
          </p:cNvSpPr>
          <p:nvPr/>
        </p:nvSpPr>
        <p:spPr>
          <a:xfrm>
            <a:off x="2333625" y="2124075"/>
            <a:ext cx="285750" cy="333375"/>
          </a:xfrm>
          <a:prstGeom prst="rect">
            <a:avLst/>
          </a:prstGeom>
          <a:noFill/>
          <a:ln w="0">
            <a:noFill/>
          </a:ln>
        </p:spPr>
        <p:txBody>
          <a:bodyPr lIns="0" tIns="0" rIns="0" bIns="0" anchor="t">
            <a:noAutofit/>
          </a:bodyPr>
          <a:lstStyle/>
          <a:p>
            <a:pPr>
              <a:lnSpc>
                <a:spcPct val="110000"/>
              </a:lnSpc>
              <a:buNone/>
              <a:defRPr sz="1950" b="1">
                <a:solidFill>
                  <a:srgbClr val="FFFFFF"/>
                </a:solidFill>
                <a:latin typeface="Century Gothic"/>
                <a:ea typeface="Century Gothic"/>
                <a:cs typeface="Century Gothic"/>
              </a:defRPr>
            </a:pPr>
            <a:r>
              <a:rPr sz="1950" b="1">
                <a:solidFill>
                  <a:srgbClr val="FFFFFF"/>
                </a:solidFill>
                <a:latin typeface="Century Gothic"/>
                <a:ea typeface="Century Gothic"/>
                <a:cs typeface="Century Gothic"/>
              </a:rPr>
              <a:t>2</a:t>
            </a:r>
          </a:p>
        </p:txBody>
      </p:sp>
      <p:sp>
        <p:nvSpPr>
          <p:cNvPr id="78" name="Rectangle 77">
            <a:extLst>
              <a:ext uri="{FF2B5EF4-FFF2-40B4-BE49-F238E27FC236}">
                <a16:creationId xmlns:a16="http://schemas.microsoft.com/office/drawing/2014/main" id="{857A3C89-1E6C-484B-AF52-AC9DED22CB82}"/>
              </a:ext>
            </a:extLst>
          </p:cNvPr>
          <p:cNvSpPr>
            <a:spLocks noGrp="1"/>
          </p:cNvSpPr>
          <p:nvPr/>
        </p:nvSpPr>
        <p:spPr>
          <a:xfrm>
            <a:off x="2219325" y="2733675"/>
            <a:ext cx="1647825" cy="657225"/>
          </a:xfrm>
          <a:prstGeom prst="rect">
            <a:avLst/>
          </a:prstGeom>
          <a:noFill/>
          <a:ln w="0">
            <a:noFill/>
          </a:ln>
        </p:spPr>
        <p:txBody>
          <a:bodyPr lIns="0" tIns="0" rIns="0" bIns="0" anchor="t">
            <a:noAutofit/>
          </a:bodyPr>
          <a:lstStyle/>
          <a:p>
            <a:pPr>
              <a:lnSpc>
                <a:spcPct val="110000"/>
              </a:lnSpc>
              <a:buNone/>
              <a:defRPr sz="2025" b="1">
                <a:solidFill>
                  <a:srgbClr val="153A43"/>
                </a:solidFill>
                <a:latin typeface="Century Gothic"/>
                <a:ea typeface="Century Gothic"/>
                <a:cs typeface="Century Gothic"/>
              </a:defRPr>
            </a:pPr>
            <a:r>
              <a:rPr sz="2025" b="1">
                <a:solidFill>
                  <a:srgbClr val="153A43"/>
                </a:solidFill>
                <a:latin typeface="Century Gothic"/>
                <a:ea typeface="Century Gothic"/>
                <a:cs typeface="Century Gothic"/>
              </a:rPr>
              <a:t>Your sources</a:t>
            </a:r>
          </a:p>
        </p:txBody>
      </p:sp>
      <p:sp>
        <p:nvSpPr>
          <p:cNvPr id="79" name="Oval 78">
            <a:extLst>
              <a:ext uri="{FF2B5EF4-FFF2-40B4-BE49-F238E27FC236}">
                <a16:creationId xmlns:a16="http://schemas.microsoft.com/office/drawing/2014/main" id="{84524686-BAAF-4407-AFC7-7ABA14F6E4BF}"/>
              </a:ext>
            </a:extLst>
          </p:cNvPr>
          <p:cNvSpPr>
            <a:spLocks noGrp="1"/>
          </p:cNvSpPr>
          <p:nvPr/>
        </p:nvSpPr>
        <p:spPr>
          <a:xfrm>
            <a:off x="4572000" y="2066925"/>
            <a:ext cx="428625" cy="428625"/>
          </a:xfrm>
          <a:prstGeom prst="ellipse">
            <a:avLst/>
          </a:prstGeom>
          <a:solidFill>
            <a:srgbClr val="3868D9"/>
          </a:solidFill>
          <a:ln w="0">
            <a:noFill/>
          </a:ln>
        </p:spPr>
        <p:txBody>
          <a:bodyPr/>
          <a:lstStyle/>
          <a:p>
            <a:endParaRPr/>
          </a:p>
        </p:txBody>
      </p:sp>
      <p:sp>
        <p:nvSpPr>
          <p:cNvPr id="80" name="Rectangle 79">
            <a:extLst>
              <a:ext uri="{FF2B5EF4-FFF2-40B4-BE49-F238E27FC236}">
                <a16:creationId xmlns:a16="http://schemas.microsoft.com/office/drawing/2014/main" id="{CB5984F8-71BF-4B9E-99A9-F74508B64E47}"/>
              </a:ext>
            </a:extLst>
          </p:cNvPr>
          <p:cNvSpPr>
            <a:spLocks noGrp="1"/>
          </p:cNvSpPr>
          <p:nvPr/>
        </p:nvSpPr>
        <p:spPr>
          <a:xfrm>
            <a:off x="4686300" y="2124075"/>
            <a:ext cx="285750" cy="333375"/>
          </a:xfrm>
          <a:prstGeom prst="rect">
            <a:avLst/>
          </a:prstGeom>
          <a:noFill/>
          <a:ln w="0">
            <a:noFill/>
          </a:ln>
        </p:spPr>
        <p:txBody>
          <a:bodyPr lIns="0" tIns="0" rIns="0" bIns="0" anchor="t">
            <a:noAutofit/>
          </a:bodyPr>
          <a:lstStyle/>
          <a:p>
            <a:pPr>
              <a:lnSpc>
                <a:spcPct val="110000"/>
              </a:lnSpc>
              <a:buNone/>
              <a:defRPr sz="1950" b="1">
                <a:solidFill>
                  <a:srgbClr val="FFFFFF"/>
                </a:solidFill>
                <a:latin typeface="Century Gothic"/>
                <a:ea typeface="Century Gothic"/>
                <a:cs typeface="Century Gothic"/>
              </a:defRPr>
            </a:pPr>
            <a:r>
              <a:rPr sz="1950" b="1">
                <a:solidFill>
                  <a:srgbClr val="FFFFFF"/>
                </a:solidFill>
                <a:latin typeface="Century Gothic"/>
                <a:ea typeface="Century Gothic"/>
                <a:cs typeface="Century Gothic"/>
              </a:rPr>
              <a:t>3</a:t>
            </a:r>
          </a:p>
        </p:txBody>
      </p:sp>
      <p:sp>
        <p:nvSpPr>
          <p:cNvPr id="81" name="Rectangle 80">
            <a:extLst>
              <a:ext uri="{FF2B5EF4-FFF2-40B4-BE49-F238E27FC236}">
                <a16:creationId xmlns:a16="http://schemas.microsoft.com/office/drawing/2014/main" id="{75A2BA41-E8D3-43EA-ADE5-8465FEA09D0D}"/>
              </a:ext>
            </a:extLst>
          </p:cNvPr>
          <p:cNvSpPr>
            <a:spLocks noGrp="1"/>
          </p:cNvSpPr>
          <p:nvPr/>
        </p:nvSpPr>
        <p:spPr>
          <a:xfrm>
            <a:off x="4598834" y="2720782"/>
            <a:ext cx="1992466" cy="657225"/>
          </a:xfrm>
          <a:prstGeom prst="rect">
            <a:avLst/>
          </a:prstGeom>
          <a:noFill/>
          <a:ln w="0">
            <a:noFill/>
          </a:ln>
        </p:spPr>
        <p:txBody>
          <a:bodyPr lIns="0" tIns="0" rIns="0" bIns="0" anchor="t">
            <a:noAutofit/>
          </a:bodyPr>
          <a:lstStyle/>
          <a:p>
            <a:pPr>
              <a:lnSpc>
                <a:spcPct val="110000"/>
              </a:lnSpc>
              <a:buNone/>
              <a:defRPr sz="2025" b="1">
                <a:solidFill>
                  <a:srgbClr val="153A43"/>
                </a:solidFill>
                <a:latin typeface="Century Gothic"/>
                <a:ea typeface="Century Gothic"/>
                <a:cs typeface="Century Gothic"/>
              </a:defRPr>
            </a:pPr>
            <a:r>
              <a:rPr sz="2025" b="1">
                <a:solidFill>
                  <a:srgbClr val="153A43"/>
                </a:solidFill>
                <a:latin typeface="Century Gothic"/>
                <a:ea typeface="Century Gothic"/>
                <a:cs typeface="Century Gothic"/>
              </a:rPr>
              <a:t>A real artifact</a:t>
            </a:r>
          </a:p>
        </p:txBody>
      </p:sp>
      <p:sp>
        <p:nvSpPr>
          <p:cNvPr id="82" name="Oval 81">
            <a:extLst>
              <a:ext uri="{FF2B5EF4-FFF2-40B4-BE49-F238E27FC236}">
                <a16:creationId xmlns:a16="http://schemas.microsoft.com/office/drawing/2014/main" id="{DE99145F-1B1D-4937-BA5D-79C5ED55A39A}"/>
              </a:ext>
            </a:extLst>
          </p:cNvPr>
          <p:cNvSpPr>
            <a:spLocks noGrp="1"/>
          </p:cNvSpPr>
          <p:nvPr/>
        </p:nvSpPr>
        <p:spPr>
          <a:xfrm>
            <a:off x="6824664" y="2066925"/>
            <a:ext cx="428625" cy="428625"/>
          </a:xfrm>
          <a:prstGeom prst="ellipse">
            <a:avLst/>
          </a:prstGeom>
          <a:solidFill>
            <a:srgbClr val="7652C8"/>
          </a:solidFill>
          <a:ln w="0">
            <a:noFill/>
          </a:ln>
        </p:spPr>
        <p:txBody>
          <a:bodyPr/>
          <a:lstStyle/>
          <a:p>
            <a:endParaRPr/>
          </a:p>
        </p:txBody>
      </p:sp>
      <p:sp>
        <p:nvSpPr>
          <p:cNvPr id="83" name="Rectangle 82">
            <a:extLst>
              <a:ext uri="{FF2B5EF4-FFF2-40B4-BE49-F238E27FC236}">
                <a16:creationId xmlns:a16="http://schemas.microsoft.com/office/drawing/2014/main" id="{EDA18020-82FE-4C7E-92A0-AA0146AB476F}"/>
              </a:ext>
            </a:extLst>
          </p:cNvPr>
          <p:cNvSpPr>
            <a:spLocks noGrp="1"/>
          </p:cNvSpPr>
          <p:nvPr/>
        </p:nvSpPr>
        <p:spPr>
          <a:xfrm>
            <a:off x="6938964" y="2124075"/>
            <a:ext cx="285750" cy="333375"/>
          </a:xfrm>
          <a:prstGeom prst="rect">
            <a:avLst/>
          </a:prstGeom>
          <a:noFill/>
          <a:ln w="0">
            <a:noFill/>
          </a:ln>
        </p:spPr>
        <p:txBody>
          <a:bodyPr lIns="0" tIns="0" rIns="0" bIns="0" anchor="t">
            <a:noAutofit/>
          </a:bodyPr>
          <a:lstStyle/>
          <a:p>
            <a:pPr>
              <a:lnSpc>
                <a:spcPct val="110000"/>
              </a:lnSpc>
              <a:buNone/>
              <a:defRPr sz="1950" b="1">
                <a:solidFill>
                  <a:srgbClr val="FFFFFF"/>
                </a:solidFill>
                <a:latin typeface="Century Gothic"/>
                <a:ea typeface="Century Gothic"/>
                <a:cs typeface="Century Gothic"/>
              </a:defRPr>
            </a:pPr>
            <a:r>
              <a:rPr sz="1950" b="1">
                <a:solidFill>
                  <a:srgbClr val="FFFFFF"/>
                </a:solidFill>
                <a:latin typeface="Century Gothic"/>
                <a:ea typeface="Century Gothic"/>
                <a:cs typeface="Century Gothic"/>
              </a:rPr>
              <a:t>4</a:t>
            </a:r>
          </a:p>
        </p:txBody>
      </p:sp>
      <p:sp>
        <p:nvSpPr>
          <p:cNvPr id="84" name="Rectangle 83">
            <a:extLst>
              <a:ext uri="{FF2B5EF4-FFF2-40B4-BE49-F238E27FC236}">
                <a16:creationId xmlns:a16="http://schemas.microsoft.com/office/drawing/2014/main" id="{68BB5169-349B-447C-B8F6-938512E4B93C}"/>
              </a:ext>
            </a:extLst>
          </p:cNvPr>
          <p:cNvSpPr>
            <a:spLocks noGrp="1"/>
          </p:cNvSpPr>
          <p:nvPr/>
        </p:nvSpPr>
        <p:spPr>
          <a:xfrm>
            <a:off x="6824664" y="2720782"/>
            <a:ext cx="1647825" cy="657225"/>
          </a:xfrm>
          <a:prstGeom prst="rect">
            <a:avLst/>
          </a:prstGeom>
          <a:noFill/>
          <a:ln w="0">
            <a:noFill/>
          </a:ln>
        </p:spPr>
        <p:txBody>
          <a:bodyPr lIns="0" tIns="0" rIns="0" bIns="0" anchor="t">
            <a:noAutofit/>
          </a:bodyPr>
          <a:lstStyle/>
          <a:p>
            <a:pPr>
              <a:lnSpc>
                <a:spcPct val="110000"/>
              </a:lnSpc>
              <a:buNone/>
              <a:defRPr sz="2025" b="1">
                <a:solidFill>
                  <a:srgbClr val="153A43"/>
                </a:solidFill>
                <a:latin typeface="Century Gothic"/>
                <a:ea typeface="Century Gothic"/>
                <a:cs typeface="Century Gothic"/>
              </a:defRPr>
            </a:pPr>
            <a:r>
              <a:rPr sz="2025" b="1">
                <a:solidFill>
                  <a:srgbClr val="153A43"/>
                </a:solidFill>
                <a:latin typeface="Century Gothic"/>
                <a:ea typeface="Century Gothic"/>
                <a:cs typeface="Century Gothic"/>
              </a:rPr>
              <a:t>Your check</a:t>
            </a:r>
          </a:p>
        </p:txBody>
      </p:sp>
      <p:sp>
        <p:nvSpPr>
          <p:cNvPr id="85" name="Rectangle 84">
            <a:extLst>
              <a:ext uri="{FF2B5EF4-FFF2-40B4-BE49-F238E27FC236}">
                <a16:creationId xmlns:a16="http://schemas.microsoft.com/office/drawing/2014/main" id="{4B0EA017-2C36-4583-9715-A61E7D543586}"/>
              </a:ext>
            </a:extLst>
          </p:cNvPr>
          <p:cNvSpPr>
            <a:spLocks noGrp="1"/>
          </p:cNvSpPr>
          <p:nvPr/>
        </p:nvSpPr>
        <p:spPr>
          <a:xfrm>
            <a:off x="457200" y="3857625"/>
            <a:ext cx="6924675" cy="619125"/>
          </a:xfrm>
          <a:prstGeom prst="rect">
            <a:avLst/>
          </a:prstGeom>
          <a:noFill/>
          <a:ln w="0">
            <a:noFill/>
          </a:ln>
        </p:spPr>
        <p:txBody>
          <a:bodyPr lIns="0" tIns="0" rIns="0" bIns="0" anchor="t">
            <a:noAutofit/>
          </a:bodyPr>
          <a:lstStyle/>
          <a:p>
            <a:pPr>
              <a:lnSpc>
                <a:spcPct val="110000"/>
              </a:lnSpc>
              <a:buNone/>
              <a:defRPr sz="2025" b="0">
                <a:solidFill>
                  <a:srgbClr val="45636B"/>
                </a:solidFill>
                <a:latin typeface="Century Gothic"/>
                <a:ea typeface="Century Gothic"/>
                <a:cs typeface="Century Gothic"/>
              </a:defRPr>
            </a:pPr>
            <a:r>
              <a:rPr sz="2025" b="0">
                <a:solidFill>
                  <a:srgbClr val="45636B"/>
                </a:solidFill>
                <a:latin typeface="Century Gothic"/>
                <a:ea typeface="Century Gothic"/>
                <a:cs typeface="Century Gothic"/>
              </a:rPr>
              <a:t>A lesson, a visual, an app or a finished resource pack</a:t>
            </a:r>
          </a:p>
        </p:txBody>
      </p:sp>
    </p:spTree>
    <p:extLst>
      <p:ext uri="{BB962C8B-B14F-4D97-AF65-F5344CB8AC3E}">
        <p14:creationId xmlns:p14="http://schemas.microsoft.com/office/powerpoint/2010/main" val="16380202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 name="Google Shape;54;p13"/>
          <p:cNvPicPr>
            <a:picLocks noChangeAspect="1"/>
          </p:cNvPicPr>
          <p:nvPr/>
        </p:nvPicPr>
        <p:blipFill>
          <a:blip r:embed="rId3">
            <a:alphaModFix/>
          </a:blip>
          <a:stretch>
            <a:fillRect/>
          </a:stretch>
        </p:blipFill>
        <p:spPr>
          <a:xfrm>
            <a:off x="0" y="0"/>
            <a:ext cx="9144000" cy="5143500"/>
          </a:xfrm>
          <a:prstGeom prst="rect">
            <a:avLst/>
          </a:prstGeom>
          <a:ln>
            <a:noFill/>
          </a:ln>
        </p:spPr>
      </p:pic>
      <p:sp>
        <p:nvSpPr>
          <p:cNvPr id="69" name="title">
            <a:extLst>
              <a:ext uri="{FF2B5EF4-FFF2-40B4-BE49-F238E27FC236}">
                <a16:creationId xmlns:a16="http://schemas.microsoft.com/office/drawing/2014/main" id="{A2CF73CA-7D27-487D-B5FE-B8B8A39ED123}"/>
              </a:ext>
            </a:extLst>
          </p:cNvPr>
          <p:cNvSpPr>
            <a:spLocks noGrp="1"/>
          </p:cNvSpPr>
          <p:nvPr/>
        </p:nvSpPr>
        <p:spPr>
          <a:xfrm>
            <a:off x="457200" y="914400"/>
            <a:ext cx="7153275" cy="800100"/>
          </a:xfrm>
          <a:prstGeom prst="rect">
            <a:avLst/>
          </a:prstGeom>
          <a:noFill/>
          <a:ln w="0">
            <a:noFill/>
          </a:ln>
        </p:spPr>
        <p:txBody>
          <a:bodyPr lIns="0" tIns="0" rIns="0" bIns="0" anchor="t">
            <a:noAutofit/>
          </a:bodyPr>
          <a:lstStyle/>
          <a:p>
            <a:pPr>
              <a:lnSpc>
                <a:spcPct val="110000"/>
              </a:lnSpc>
              <a:buNone/>
              <a:defRPr sz="2925" b="1">
                <a:solidFill>
                  <a:srgbClr val="153A43"/>
                </a:solidFill>
                <a:latin typeface="Century Gothic"/>
                <a:ea typeface="Century Gothic"/>
                <a:cs typeface="Century Gothic"/>
              </a:defRPr>
            </a:pPr>
            <a:r>
              <a:rPr sz="2925" b="1">
                <a:solidFill>
                  <a:srgbClr val="153A43"/>
                </a:solidFill>
                <a:latin typeface="Century Gothic"/>
                <a:ea typeface="Century Gothic"/>
                <a:cs typeface="Century Gothic"/>
              </a:rPr>
              <a:t>Everyday chat in practice</a:t>
            </a:r>
          </a:p>
        </p:txBody>
      </p:sp>
      <p:sp>
        <p:nvSpPr>
          <p:cNvPr id="70" name="JAMES / LIVE DEMO">
            <a:extLst>
              <a:ext uri="{FF2B5EF4-FFF2-40B4-BE49-F238E27FC236}">
                <a16:creationId xmlns:a16="http://schemas.microsoft.com/office/drawing/2014/main" id="{1F2F481B-931E-4646-850D-0F1FD2DE18AC}"/>
              </a:ext>
            </a:extLst>
          </p:cNvPr>
          <p:cNvSpPr>
            <a:spLocks noGrp="1"/>
          </p:cNvSpPr>
          <p:nvPr/>
        </p:nvSpPr>
        <p:spPr>
          <a:xfrm>
            <a:off x="457200" y="1752600"/>
            <a:ext cx="3286125" cy="285750"/>
          </a:xfrm>
          <a:prstGeom prst="rect">
            <a:avLst/>
          </a:prstGeom>
          <a:noFill/>
          <a:ln w="0">
            <a:noFill/>
          </a:ln>
        </p:spPr>
        <p:txBody>
          <a:bodyPr lIns="0" tIns="0" rIns="0" bIns="0" anchor="t">
            <a:noAutofit/>
          </a:bodyPr>
          <a:lstStyle/>
          <a:p>
            <a:pPr>
              <a:lnSpc>
                <a:spcPct val="110000"/>
              </a:lnSpc>
              <a:buNone/>
              <a:defRPr sz="1125" b="1">
                <a:solidFill>
                  <a:srgbClr val="00AFA9"/>
                </a:solidFill>
                <a:latin typeface="Century Gothic"/>
                <a:ea typeface="Century Gothic"/>
                <a:cs typeface="Century Gothic"/>
              </a:defRPr>
            </a:pPr>
            <a:r>
              <a:rPr sz="1125" b="1">
                <a:solidFill>
                  <a:srgbClr val="00AFA9"/>
                </a:solidFill>
                <a:latin typeface="Century Gothic"/>
                <a:ea typeface="Century Gothic"/>
                <a:cs typeface="Century Gothic"/>
              </a:rPr>
              <a:t>JAMES / LIVE DEMO</a:t>
            </a:r>
          </a:p>
        </p:txBody>
      </p:sp>
      <p:sp>
        <p:nvSpPr>
          <p:cNvPr id="71" name="Give it a real task.">
            <a:extLst>
              <a:ext uri="{FF2B5EF4-FFF2-40B4-BE49-F238E27FC236}">
                <a16:creationId xmlns:a16="http://schemas.microsoft.com/office/drawing/2014/main" id="{C58BD147-2803-4D22-9A69-BB6265E93943}"/>
              </a:ext>
            </a:extLst>
          </p:cNvPr>
          <p:cNvSpPr>
            <a:spLocks noGrp="1"/>
          </p:cNvSpPr>
          <p:nvPr/>
        </p:nvSpPr>
        <p:spPr>
          <a:xfrm>
            <a:off x="457200" y="2286000"/>
            <a:ext cx="4143375" cy="504825"/>
          </a:xfrm>
          <a:prstGeom prst="rect">
            <a:avLst/>
          </a:prstGeom>
          <a:noFill/>
          <a:ln w="0">
            <a:noFill/>
          </a:ln>
        </p:spPr>
        <p:txBody>
          <a:bodyPr lIns="0" tIns="0" rIns="0" bIns="0" anchor="t">
            <a:noAutofit/>
          </a:bodyPr>
          <a:lstStyle/>
          <a:p>
            <a:pPr>
              <a:lnSpc>
                <a:spcPct val="110000"/>
              </a:lnSpc>
              <a:buNone/>
              <a:defRPr sz="2175" b="1">
                <a:solidFill>
                  <a:srgbClr val="153A43"/>
                </a:solidFill>
                <a:latin typeface="Century Gothic"/>
                <a:ea typeface="Century Gothic"/>
                <a:cs typeface="Century Gothic"/>
              </a:defRPr>
            </a:pPr>
            <a:r>
              <a:rPr sz="2175" b="1">
                <a:solidFill>
                  <a:srgbClr val="153A43"/>
                </a:solidFill>
                <a:latin typeface="Century Gothic"/>
                <a:ea typeface="Century Gothic"/>
                <a:cs typeface="Century Gothic"/>
              </a:rPr>
              <a:t>Give it a real task.</a:t>
            </a:r>
          </a:p>
        </p:txBody>
      </p:sp>
      <p:sp>
        <p:nvSpPr>
          <p:cNvPr id="72" name="Add useful context.">
            <a:extLst>
              <a:ext uri="{FF2B5EF4-FFF2-40B4-BE49-F238E27FC236}">
                <a16:creationId xmlns:a16="http://schemas.microsoft.com/office/drawing/2014/main" id="{6C71A011-68E9-445C-BEBB-BB52234C0F9E}"/>
              </a:ext>
            </a:extLst>
          </p:cNvPr>
          <p:cNvSpPr>
            <a:spLocks noGrp="1"/>
          </p:cNvSpPr>
          <p:nvPr/>
        </p:nvSpPr>
        <p:spPr>
          <a:xfrm>
            <a:off x="457200" y="2867025"/>
            <a:ext cx="4143375" cy="504825"/>
          </a:xfrm>
          <a:prstGeom prst="rect">
            <a:avLst/>
          </a:prstGeom>
          <a:noFill/>
          <a:ln w="0">
            <a:noFill/>
          </a:ln>
        </p:spPr>
        <p:txBody>
          <a:bodyPr lIns="0" tIns="0" rIns="0" bIns="0" anchor="t">
            <a:noAutofit/>
          </a:bodyPr>
          <a:lstStyle/>
          <a:p>
            <a:pPr>
              <a:lnSpc>
                <a:spcPct val="110000"/>
              </a:lnSpc>
              <a:buNone/>
              <a:defRPr sz="2175" b="0">
                <a:solidFill>
                  <a:srgbClr val="153A43"/>
                </a:solidFill>
                <a:latin typeface="Century Gothic"/>
                <a:ea typeface="Century Gothic"/>
                <a:cs typeface="Century Gothic"/>
              </a:defRPr>
            </a:pPr>
            <a:r>
              <a:rPr sz="2175" b="0">
                <a:solidFill>
                  <a:srgbClr val="153A43"/>
                </a:solidFill>
                <a:latin typeface="Century Gothic"/>
                <a:ea typeface="Century Gothic"/>
                <a:cs typeface="Century Gothic"/>
              </a:rPr>
              <a:t>Add useful context.</a:t>
            </a:r>
          </a:p>
        </p:txBody>
      </p:sp>
      <p:sp>
        <p:nvSpPr>
          <p:cNvPr id="73" name="Ask for one revision.">
            <a:extLst>
              <a:ext uri="{FF2B5EF4-FFF2-40B4-BE49-F238E27FC236}">
                <a16:creationId xmlns:a16="http://schemas.microsoft.com/office/drawing/2014/main" id="{88EDD110-1AF4-4EFD-9E3F-A24D54F2E99A}"/>
              </a:ext>
            </a:extLst>
          </p:cNvPr>
          <p:cNvSpPr>
            <a:spLocks noGrp="1"/>
          </p:cNvSpPr>
          <p:nvPr/>
        </p:nvSpPr>
        <p:spPr>
          <a:xfrm>
            <a:off x="457200" y="3448050"/>
            <a:ext cx="4143375" cy="504825"/>
          </a:xfrm>
          <a:prstGeom prst="rect">
            <a:avLst/>
          </a:prstGeom>
          <a:noFill/>
          <a:ln w="0">
            <a:noFill/>
          </a:ln>
        </p:spPr>
        <p:txBody>
          <a:bodyPr lIns="0" tIns="0" rIns="0" bIns="0" anchor="t">
            <a:noAutofit/>
          </a:bodyPr>
          <a:lstStyle/>
          <a:p>
            <a:pPr>
              <a:lnSpc>
                <a:spcPct val="110000"/>
              </a:lnSpc>
              <a:buNone/>
              <a:defRPr sz="2175" b="0">
                <a:solidFill>
                  <a:srgbClr val="153A43"/>
                </a:solidFill>
                <a:latin typeface="Century Gothic"/>
                <a:ea typeface="Century Gothic"/>
                <a:cs typeface="Century Gothic"/>
              </a:defRPr>
            </a:pPr>
            <a:r>
              <a:rPr sz="2175" b="0">
                <a:solidFill>
                  <a:srgbClr val="153A43"/>
                </a:solidFill>
                <a:latin typeface="Century Gothic"/>
                <a:ea typeface="Century Gothic"/>
                <a:cs typeface="Century Gothic"/>
              </a:rPr>
              <a:t>Ask for one revision.</a:t>
            </a:r>
          </a:p>
        </p:txBody>
      </p:sp>
      <p:sp>
        <p:nvSpPr>
          <p:cNvPr id="74" name="What would you improve in the first">
            <a:extLst>
              <a:ext uri="{FF2B5EF4-FFF2-40B4-BE49-F238E27FC236}">
                <a16:creationId xmlns:a16="http://schemas.microsoft.com/office/drawing/2014/main" id="{184B9245-C15D-4177-AFBC-E0E2EC009F9F}"/>
              </a:ext>
            </a:extLst>
          </p:cNvPr>
          <p:cNvSpPr>
            <a:spLocks noGrp="1"/>
          </p:cNvSpPr>
          <p:nvPr/>
        </p:nvSpPr>
        <p:spPr>
          <a:xfrm>
            <a:off x="457200" y="4200525"/>
            <a:ext cx="7067550" cy="466725"/>
          </a:xfrm>
          <a:prstGeom prst="rect">
            <a:avLst/>
          </a:prstGeom>
          <a:noFill/>
          <a:ln w="0">
            <a:noFill/>
          </a:ln>
        </p:spPr>
        <p:txBody>
          <a:bodyPr lIns="0" tIns="0" rIns="0" bIns="0" anchor="t">
            <a:noAutofit/>
          </a:bodyPr>
          <a:lstStyle/>
          <a:p>
            <a:pPr>
              <a:lnSpc>
                <a:spcPct val="110000"/>
              </a:lnSpc>
              <a:buNone/>
              <a:defRPr sz="1575" b="0">
                <a:solidFill>
                  <a:srgbClr val="45636B"/>
                </a:solidFill>
                <a:latin typeface="Century Gothic"/>
                <a:ea typeface="Century Gothic"/>
                <a:cs typeface="Century Gothic"/>
              </a:defRPr>
            </a:pPr>
            <a:r>
              <a:rPr sz="1575" b="0">
                <a:solidFill>
                  <a:srgbClr val="45636B"/>
                </a:solidFill>
                <a:latin typeface="Century Gothic"/>
                <a:ea typeface="Century Gothic"/>
                <a:cs typeface="Century Gothic"/>
              </a:rPr>
              <a:t>What would you improve in the first answer?</a:t>
            </a:r>
          </a:p>
        </p:txBody>
      </p:sp>
    </p:spTree>
    <p:extLst>
      <p:ext uri="{BB962C8B-B14F-4D97-AF65-F5344CB8AC3E}">
        <p14:creationId xmlns:p14="http://schemas.microsoft.com/office/powerpoint/2010/main" val="3723783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 name="Google Shape;54;p13"/>
          <p:cNvPicPr>
            <a:picLocks noChangeAspect="1"/>
          </p:cNvPicPr>
          <p:nvPr/>
        </p:nvPicPr>
        <p:blipFill>
          <a:blip r:embed="rId3">
            <a:alphaModFix/>
          </a:blip>
          <a:stretch>
            <a:fillRect/>
          </a:stretch>
        </p:blipFill>
        <p:spPr>
          <a:xfrm>
            <a:off x="0" y="0"/>
            <a:ext cx="9144000" cy="5143500"/>
          </a:xfrm>
          <a:prstGeom prst="rect">
            <a:avLst/>
          </a:prstGeom>
          <a:ln>
            <a:noFill/>
          </a:ln>
        </p:spPr>
      </p:pic>
      <p:sp>
        <p:nvSpPr>
          <p:cNvPr id="69" name="title">
            <a:extLst>
              <a:ext uri="{FF2B5EF4-FFF2-40B4-BE49-F238E27FC236}">
                <a16:creationId xmlns:a16="http://schemas.microsoft.com/office/drawing/2014/main" id="{68EAC42A-010A-4AAD-BCA2-D4954F3C7E00}"/>
              </a:ext>
            </a:extLst>
          </p:cNvPr>
          <p:cNvSpPr>
            <a:spLocks noGrp="1"/>
          </p:cNvSpPr>
          <p:nvPr/>
        </p:nvSpPr>
        <p:spPr>
          <a:xfrm>
            <a:off x="457200" y="914400"/>
            <a:ext cx="7153275" cy="800100"/>
          </a:xfrm>
          <a:prstGeom prst="rect">
            <a:avLst/>
          </a:prstGeom>
          <a:noFill/>
          <a:ln w="0">
            <a:noFill/>
          </a:ln>
        </p:spPr>
        <p:txBody>
          <a:bodyPr lIns="0" tIns="0" rIns="0" bIns="0" anchor="t">
            <a:noAutofit/>
          </a:bodyPr>
          <a:lstStyle/>
          <a:p>
            <a:pPr>
              <a:lnSpc>
                <a:spcPct val="110000"/>
              </a:lnSpc>
              <a:buNone/>
              <a:defRPr sz="2925" b="1">
                <a:solidFill>
                  <a:srgbClr val="153A43"/>
                </a:solidFill>
                <a:latin typeface="Century Gothic"/>
                <a:ea typeface="Century Gothic"/>
                <a:cs typeface="Century Gothic"/>
              </a:defRPr>
            </a:pPr>
            <a:r>
              <a:rPr sz="2925" b="1">
                <a:solidFill>
                  <a:srgbClr val="153A43"/>
                </a:solidFill>
                <a:latin typeface="Century Gothic"/>
                <a:ea typeface="Century Gothic"/>
                <a:cs typeface="Century Gothic"/>
              </a:rPr>
              <a:t>Gemini Gems</a:t>
            </a:r>
          </a:p>
        </p:txBody>
      </p:sp>
      <p:sp>
        <p:nvSpPr>
          <p:cNvPr id="70" name="JAMES / LIVE DEMO">
            <a:extLst>
              <a:ext uri="{FF2B5EF4-FFF2-40B4-BE49-F238E27FC236}">
                <a16:creationId xmlns:a16="http://schemas.microsoft.com/office/drawing/2014/main" id="{2D0E9D99-4FA6-41BB-B582-BB9A8049E6DF}"/>
              </a:ext>
            </a:extLst>
          </p:cNvPr>
          <p:cNvSpPr>
            <a:spLocks noGrp="1"/>
          </p:cNvSpPr>
          <p:nvPr/>
        </p:nvSpPr>
        <p:spPr>
          <a:xfrm>
            <a:off x="457200" y="1752600"/>
            <a:ext cx="3286125" cy="285750"/>
          </a:xfrm>
          <a:prstGeom prst="rect">
            <a:avLst/>
          </a:prstGeom>
          <a:noFill/>
          <a:ln w="0">
            <a:noFill/>
          </a:ln>
        </p:spPr>
        <p:txBody>
          <a:bodyPr lIns="0" tIns="0" rIns="0" bIns="0" anchor="t">
            <a:noAutofit/>
          </a:bodyPr>
          <a:lstStyle/>
          <a:p>
            <a:pPr>
              <a:lnSpc>
                <a:spcPct val="110000"/>
              </a:lnSpc>
              <a:buNone/>
              <a:defRPr sz="1125" b="1">
                <a:solidFill>
                  <a:srgbClr val="00AFA9"/>
                </a:solidFill>
                <a:latin typeface="Century Gothic"/>
                <a:ea typeface="Century Gothic"/>
                <a:cs typeface="Century Gothic"/>
              </a:defRPr>
            </a:pPr>
            <a:r>
              <a:rPr sz="1125" b="1">
                <a:solidFill>
                  <a:srgbClr val="00AFA9"/>
                </a:solidFill>
                <a:latin typeface="Century Gothic"/>
                <a:ea typeface="Century Gothic"/>
                <a:cs typeface="Century Gothic"/>
              </a:rPr>
              <a:t>JAMES / LIVE DEMO</a:t>
            </a:r>
          </a:p>
        </p:txBody>
      </p:sp>
      <p:sp>
        <p:nvSpPr>
          <p:cNvPr id="71" name="Save useful instructions.">
            <a:extLst>
              <a:ext uri="{FF2B5EF4-FFF2-40B4-BE49-F238E27FC236}">
                <a16:creationId xmlns:a16="http://schemas.microsoft.com/office/drawing/2014/main" id="{96DCEADB-871D-4839-93AD-D97B8B548951}"/>
              </a:ext>
            </a:extLst>
          </p:cNvPr>
          <p:cNvSpPr>
            <a:spLocks noGrp="1"/>
          </p:cNvSpPr>
          <p:nvPr/>
        </p:nvSpPr>
        <p:spPr>
          <a:xfrm>
            <a:off x="457200" y="2286000"/>
            <a:ext cx="4143375" cy="504825"/>
          </a:xfrm>
          <a:prstGeom prst="rect">
            <a:avLst/>
          </a:prstGeom>
          <a:noFill/>
          <a:ln w="0">
            <a:noFill/>
          </a:ln>
        </p:spPr>
        <p:txBody>
          <a:bodyPr lIns="0" tIns="0" rIns="0" bIns="0" anchor="t">
            <a:noAutofit/>
          </a:bodyPr>
          <a:lstStyle/>
          <a:p>
            <a:pPr>
              <a:lnSpc>
                <a:spcPct val="110000"/>
              </a:lnSpc>
              <a:buNone/>
              <a:defRPr sz="2175" b="1">
                <a:solidFill>
                  <a:srgbClr val="153A43"/>
                </a:solidFill>
                <a:latin typeface="Century Gothic"/>
                <a:ea typeface="Century Gothic"/>
                <a:cs typeface="Century Gothic"/>
              </a:defRPr>
            </a:pPr>
            <a:r>
              <a:rPr sz="2175" b="1">
                <a:solidFill>
                  <a:srgbClr val="153A43"/>
                </a:solidFill>
                <a:latin typeface="Century Gothic"/>
                <a:ea typeface="Century Gothic"/>
                <a:cs typeface="Century Gothic"/>
              </a:rPr>
              <a:t>Save useful instructions.</a:t>
            </a:r>
          </a:p>
        </p:txBody>
      </p:sp>
      <p:sp>
        <p:nvSpPr>
          <p:cNvPr id="72" name="Try a fresh request.">
            <a:extLst>
              <a:ext uri="{FF2B5EF4-FFF2-40B4-BE49-F238E27FC236}">
                <a16:creationId xmlns:a16="http://schemas.microsoft.com/office/drawing/2014/main" id="{F8961931-E410-4ABF-BA6D-3745D698FC3D}"/>
              </a:ext>
            </a:extLst>
          </p:cNvPr>
          <p:cNvSpPr>
            <a:spLocks noGrp="1"/>
          </p:cNvSpPr>
          <p:nvPr/>
        </p:nvSpPr>
        <p:spPr>
          <a:xfrm>
            <a:off x="457200" y="2867025"/>
            <a:ext cx="4143375" cy="504825"/>
          </a:xfrm>
          <a:prstGeom prst="rect">
            <a:avLst/>
          </a:prstGeom>
          <a:noFill/>
          <a:ln w="0">
            <a:noFill/>
          </a:ln>
        </p:spPr>
        <p:txBody>
          <a:bodyPr lIns="0" tIns="0" rIns="0" bIns="0" anchor="t">
            <a:noAutofit/>
          </a:bodyPr>
          <a:lstStyle/>
          <a:p>
            <a:pPr>
              <a:lnSpc>
                <a:spcPct val="110000"/>
              </a:lnSpc>
              <a:buNone/>
              <a:defRPr sz="2175" b="0">
                <a:solidFill>
                  <a:srgbClr val="153A43"/>
                </a:solidFill>
                <a:latin typeface="Century Gothic"/>
                <a:ea typeface="Century Gothic"/>
                <a:cs typeface="Century Gothic"/>
              </a:defRPr>
            </a:pPr>
            <a:r>
              <a:rPr sz="2175" b="0">
                <a:solidFill>
                  <a:srgbClr val="153A43"/>
                </a:solidFill>
                <a:latin typeface="Century Gothic"/>
                <a:ea typeface="Century Gothic"/>
                <a:cs typeface="Century Gothic"/>
              </a:rPr>
              <a:t>Try a fresh request.</a:t>
            </a:r>
          </a:p>
        </p:txBody>
      </p:sp>
      <p:sp>
        <p:nvSpPr>
          <p:cNvPr id="73" name="Refine what you reuse.">
            <a:extLst>
              <a:ext uri="{FF2B5EF4-FFF2-40B4-BE49-F238E27FC236}">
                <a16:creationId xmlns:a16="http://schemas.microsoft.com/office/drawing/2014/main" id="{BBFAB7C4-D4F0-4ACE-944F-521237F6CB41}"/>
              </a:ext>
            </a:extLst>
          </p:cNvPr>
          <p:cNvSpPr>
            <a:spLocks noGrp="1"/>
          </p:cNvSpPr>
          <p:nvPr/>
        </p:nvSpPr>
        <p:spPr>
          <a:xfrm>
            <a:off x="457200" y="3448050"/>
            <a:ext cx="4143375" cy="504825"/>
          </a:xfrm>
          <a:prstGeom prst="rect">
            <a:avLst/>
          </a:prstGeom>
          <a:noFill/>
          <a:ln w="0">
            <a:noFill/>
          </a:ln>
        </p:spPr>
        <p:txBody>
          <a:bodyPr lIns="0" tIns="0" rIns="0" bIns="0" anchor="t">
            <a:noAutofit/>
          </a:bodyPr>
          <a:lstStyle/>
          <a:p>
            <a:pPr>
              <a:lnSpc>
                <a:spcPct val="110000"/>
              </a:lnSpc>
              <a:buNone/>
              <a:defRPr sz="2175" b="0">
                <a:solidFill>
                  <a:srgbClr val="153A43"/>
                </a:solidFill>
                <a:latin typeface="Century Gothic"/>
                <a:ea typeface="Century Gothic"/>
                <a:cs typeface="Century Gothic"/>
              </a:defRPr>
            </a:pPr>
            <a:r>
              <a:rPr sz="2175" b="0">
                <a:solidFill>
                  <a:srgbClr val="153A43"/>
                </a:solidFill>
                <a:latin typeface="Century Gothic"/>
                <a:ea typeface="Century Gothic"/>
                <a:cs typeface="Century Gothic"/>
              </a:rPr>
              <a:t>Refine what you reuse.</a:t>
            </a:r>
          </a:p>
        </p:txBody>
      </p:sp>
      <p:sp>
        <p:nvSpPr>
          <p:cNvPr id="74" name="Which instructions would you like t">
            <a:extLst>
              <a:ext uri="{FF2B5EF4-FFF2-40B4-BE49-F238E27FC236}">
                <a16:creationId xmlns:a16="http://schemas.microsoft.com/office/drawing/2014/main" id="{EE1E4E1F-1205-47B1-B2D4-795A5A0E6731}"/>
              </a:ext>
            </a:extLst>
          </p:cNvPr>
          <p:cNvSpPr>
            <a:spLocks noGrp="1"/>
          </p:cNvSpPr>
          <p:nvPr/>
        </p:nvSpPr>
        <p:spPr>
          <a:xfrm>
            <a:off x="457200" y="4200525"/>
            <a:ext cx="7067550" cy="466725"/>
          </a:xfrm>
          <a:prstGeom prst="rect">
            <a:avLst/>
          </a:prstGeom>
          <a:noFill/>
          <a:ln w="0">
            <a:noFill/>
          </a:ln>
        </p:spPr>
        <p:txBody>
          <a:bodyPr lIns="0" tIns="0" rIns="0" bIns="0" anchor="t">
            <a:noAutofit/>
          </a:bodyPr>
          <a:lstStyle/>
          <a:p>
            <a:pPr>
              <a:lnSpc>
                <a:spcPct val="110000"/>
              </a:lnSpc>
              <a:buNone/>
              <a:defRPr sz="1575" b="0">
                <a:solidFill>
                  <a:srgbClr val="45636B"/>
                </a:solidFill>
                <a:latin typeface="Century Gothic"/>
                <a:ea typeface="Century Gothic"/>
                <a:cs typeface="Century Gothic"/>
              </a:defRPr>
            </a:pPr>
            <a:r>
              <a:rPr sz="1575" b="0">
                <a:solidFill>
                  <a:srgbClr val="45636B"/>
                </a:solidFill>
                <a:latin typeface="Century Gothic"/>
                <a:ea typeface="Century Gothic"/>
                <a:cs typeface="Century Gothic"/>
              </a:rPr>
              <a:t>Which instructions would you like to stop repeating?</a:t>
            </a:r>
          </a:p>
        </p:txBody>
      </p:sp>
    </p:spTree>
    <p:extLst>
      <p:ext uri="{BB962C8B-B14F-4D97-AF65-F5344CB8AC3E}">
        <p14:creationId xmlns:p14="http://schemas.microsoft.com/office/powerpoint/2010/main" val="3723783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 name="Google Shape;54;p13"/>
          <p:cNvPicPr>
            <a:picLocks noChangeAspect="1"/>
          </p:cNvPicPr>
          <p:nvPr/>
        </p:nvPicPr>
        <p:blipFill>
          <a:blip r:embed="rId3">
            <a:alphaModFix/>
          </a:blip>
          <a:stretch>
            <a:fillRect/>
          </a:stretch>
        </p:blipFill>
        <p:spPr>
          <a:xfrm>
            <a:off x="0" y="0"/>
            <a:ext cx="9144000" cy="5143500"/>
          </a:xfrm>
          <a:prstGeom prst="rect">
            <a:avLst/>
          </a:prstGeom>
          <a:ln>
            <a:noFill/>
          </a:ln>
        </p:spPr>
      </p:pic>
      <p:sp>
        <p:nvSpPr>
          <p:cNvPr id="69" name="title">
            <a:extLst>
              <a:ext uri="{FF2B5EF4-FFF2-40B4-BE49-F238E27FC236}">
                <a16:creationId xmlns:a16="http://schemas.microsoft.com/office/drawing/2014/main" id="{2507E083-DD8D-4600-B757-35577D9A9BCE}"/>
              </a:ext>
            </a:extLst>
          </p:cNvPr>
          <p:cNvSpPr>
            <a:spLocks noGrp="1"/>
          </p:cNvSpPr>
          <p:nvPr/>
        </p:nvSpPr>
        <p:spPr>
          <a:xfrm>
            <a:off x="457200" y="914400"/>
            <a:ext cx="7153275" cy="800100"/>
          </a:xfrm>
          <a:prstGeom prst="rect">
            <a:avLst/>
          </a:prstGeom>
          <a:noFill/>
          <a:ln w="0">
            <a:noFill/>
          </a:ln>
        </p:spPr>
        <p:txBody>
          <a:bodyPr lIns="0" tIns="0" rIns="0" bIns="0" anchor="t">
            <a:noAutofit/>
          </a:bodyPr>
          <a:lstStyle/>
          <a:p>
            <a:pPr>
              <a:lnSpc>
                <a:spcPct val="110000"/>
              </a:lnSpc>
              <a:buNone/>
              <a:defRPr sz="2925" b="1">
                <a:solidFill>
                  <a:srgbClr val="153A43"/>
                </a:solidFill>
                <a:latin typeface="Century Gothic"/>
                <a:ea typeface="Century Gothic"/>
                <a:cs typeface="Century Gothic"/>
              </a:defRPr>
            </a:pPr>
            <a:r>
              <a:rPr sz="2925" b="1">
                <a:solidFill>
                  <a:srgbClr val="153A43"/>
                </a:solidFill>
                <a:latin typeface="Century Gothic"/>
                <a:ea typeface="Century Gothic"/>
                <a:cs typeface="Century Gothic"/>
              </a:rPr>
              <a:t>Copilot chat and agents</a:t>
            </a:r>
          </a:p>
        </p:txBody>
      </p:sp>
      <p:sp>
        <p:nvSpPr>
          <p:cNvPr id="70" name="JAMES / LIVE DEMO">
            <a:extLst>
              <a:ext uri="{FF2B5EF4-FFF2-40B4-BE49-F238E27FC236}">
                <a16:creationId xmlns:a16="http://schemas.microsoft.com/office/drawing/2014/main" id="{714B0C95-78CD-4FCB-80C6-4220748DF46B}"/>
              </a:ext>
            </a:extLst>
          </p:cNvPr>
          <p:cNvSpPr>
            <a:spLocks noGrp="1"/>
          </p:cNvSpPr>
          <p:nvPr/>
        </p:nvSpPr>
        <p:spPr>
          <a:xfrm>
            <a:off x="457200" y="1752600"/>
            <a:ext cx="3286125" cy="285750"/>
          </a:xfrm>
          <a:prstGeom prst="rect">
            <a:avLst/>
          </a:prstGeom>
          <a:noFill/>
          <a:ln w="0">
            <a:noFill/>
          </a:ln>
        </p:spPr>
        <p:txBody>
          <a:bodyPr lIns="0" tIns="0" rIns="0" bIns="0" anchor="t">
            <a:noAutofit/>
          </a:bodyPr>
          <a:lstStyle/>
          <a:p>
            <a:pPr>
              <a:lnSpc>
                <a:spcPct val="110000"/>
              </a:lnSpc>
              <a:buNone/>
              <a:defRPr sz="1125" b="1">
                <a:solidFill>
                  <a:srgbClr val="3868D9"/>
                </a:solidFill>
                <a:latin typeface="Century Gothic"/>
                <a:ea typeface="Century Gothic"/>
                <a:cs typeface="Century Gothic"/>
              </a:defRPr>
            </a:pPr>
            <a:r>
              <a:rPr sz="1125" b="1">
                <a:solidFill>
                  <a:srgbClr val="3868D9"/>
                </a:solidFill>
                <a:latin typeface="Century Gothic"/>
                <a:ea typeface="Century Gothic"/>
                <a:cs typeface="Century Gothic"/>
              </a:rPr>
              <a:t>JAMES / LIVE DEMO</a:t>
            </a:r>
          </a:p>
        </p:txBody>
      </p:sp>
      <p:sp>
        <p:nvSpPr>
          <p:cNvPr id="71" name="Choose the job.">
            <a:extLst>
              <a:ext uri="{FF2B5EF4-FFF2-40B4-BE49-F238E27FC236}">
                <a16:creationId xmlns:a16="http://schemas.microsoft.com/office/drawing/2014/main" id="{D0FEE4CE-5532-4801-93EE-A4E4AC6ABDC1}"/>
              </a:ext>
            </a:extLst>
          </p:cNvPr>
          <p:cNvSpPr>
            <a:spLocks noGrp="1"/>
          </p:cNvSpPr>
          <p:nvPr/>
        </p:nvSpPr>
        <p:spPr>
          <a:xfrm>
            <a:off x="457200" y="2286000"/>
            <a:ext cx="4143375" cy="504825"/>
          </a:xfrm>
          <a:prstGeom prst="rect">
            <a:avLst/>
          </a:prstGeom>
          <a:noFill/>
          <a:ln w="0">
            <a:noFill/>
          </a:ln>
        </p:spPr>
        <p:txBody>
          <a:bodyPr lIns="0" tIns="0" rIns="0" bIns="0" anchor="t">
            <a:noAutofit/>
          </a:bodyPr>
          <a:lstStyle/>
          <a:p>
            <a:pPr>
              <a:lnSpc>
                <a:spcPct val="110000"/>
              </a:lnSpc>
              <a:buNone/>
              <a:defRPr sz="2175" b="1">
                <a:solidFill>
                  <a:srgbClr val="153A43"/>
                </a:solidFill>
                <a:latin typeface="Century Gothic"/>
                <a:ea typeface="Century Gothic"/>
                <a:cs typeface="Century Gothic"/>
              </a:defRPr>
            </a:pPr>
            <a:r>
              <a:rPr sz="2175" b="1">
                <a:solidFill>
                  <a:srgbClr val="153A43"/>
                </a:solidFill>
                <a:latin typeface="Century Gothic"/>
                <a:ea typeface="Century Gothic"/>
                <a:cs typeface="Century Gothic"/>
              </a:rPr>
              <a:t>Choose the job.</a:t>
            </a:r>
          </a:p>
        </p:txBody>
      </p:sp>
      <p:sp>
        <p:nvSpPr>
          <p:cNvPr id="72" name="Name the sources.">
            <a:extLst>
              <a:ext uri="{FF2B5EF4-FFF2-40B4-BE49-F238E27FC236}">
                <a16:creationId xmlns:a16="http://schemas.microsoft.com/office/drawing/2014/main" id="{E549099E-F293-4E7C-A2AA-9608C6EE92AD}"/>
              </a:ext>
            </a:extLst>
          </p:cNvPr>
          <p:cNvSpPr>
            <a:spLocks noGrp="1"/>
          </p:cNvSpPr>
          <p:nvPr/>
        </p:nvSpPr>
        <p:spPr>
          <a:xfrm>
            <a:off x="457200" y="2867025"/>
            <a:ext cx="4143375" cy="504825"/>
          </a:xfrm>
          <a:prstGeom prst="rect">
            <a:avLst/>
          </a:prstGeom>
          <a:noFill/>
          <a:ln w="0">
            <a:noFill/>
          </a:ln>
        </p:spPr>
        <p:txBody>
          <a:bodyPr lIns="0" tIns="0" rIns="0" bIns="0" anchor="t">
            <a:noAutofit/>
          </a:bodyPr>
          <a:lstStyle/>
          <a:p>
            <a:pPr>
              <a:lnSpc>
                <a:spcPct val="110000"/>
              </a:lnSpc>
              <a:buNone/>
              <a:defRPr sz="2175" b="0">
                <a:solidFill>
                  <a:srgbClr val="153A43"/>
                </a:solidFill>
                <a:latin typeface="Century Gothic"/>
                <a:ea typeface="Century Gothic"/>
                <a:cs typeface="Century Gothic"/>
              </a:defRPr>
            </a:pPr>
            <a:r>
              <a:rPr sz="2175" b="0">
                <a:solidFill>
                  <a:srgbClr val="153A43"/>
                </a:solidFill>
                <a:latin typeface="Century Gothic"/>
                <a:ea typeface="Century Gothic"/>
                <a:cs typeface="Century Gothic"/>
              </a:rPr>
              <a:t>Name the sources.</a:t>
            </a:r>
          </a:p>
        </p:txBody>
      </p:sp>
      <p:sp>
        <p:nvSpPr>
          <p:cNvPr id="73" name="Test the response.">
            <a:extLst>
              <a:ext uri="{FF2B5EF4-FFF2-40B4-BE49-F238E27FC236}">
                <a16:creationId xmlns:a16="http://schemas.microsoft.com/office/drawing/2014/main" id="{52DE33C4-5FD7-441C-9035-7CDF03EDC2E7}"/>
              </a:ext>
            </a:extLst>
          </p:cNvPr>
          <p:cNvSpPr>
            <a:spLocks noGrp="1"/>
          </p:cNvSpPr>
          <p:nvPr/>
        </p:nvSpPr>
        <p:spPr>
          <a:xfrm>
            <a:off x="457200" y="3448050"/>
            <a:ext cx="4143375" cy="504825"/>
          </a:xfrm>
          <a:prstGeom prst="rect">
            <a:avLst/>
          </a:prstGeom>
          <a:noFill/>
          <a:ln w="0">
            <a:noFill/>
          </a:ln>
        </p:spPr>
        <p:txBody>
          <a:bodyPr lIns="0" tIns="0" rIns="0" bIns="0" anchor="t">
            <a:noAutofit/>
          </a:bodyPr>
          <a:lstStyle/>
          <a:p>
            <a:pPr>
              <a:lnSpc>
                <a:spcPct val="110000"/>
              </a:lnSpc>
              <a:buNone/>
              <a:defRPr sz="2175" b="0">
                <a:solidFill>
                  <a:srgbClr val="153A43"/>
                </a:solidFill>
                <a:latin typeface="Century Gothic"/>
                <a:ea typeface="Century Gothic"/>
                <a:cs typeface="Century Gothic"/>
              </a:defRPr>
            </a:pPr>
            <a:r>
              <a:rPr sz="2175" b="0">
                <a:solidFill>
                  <a:srgbClr val="153A43"/>
                </a:solidFill>
                <a:latin typeface="Century Gothic"/>
                <a:ea typeface="Century Gothic"/>
                <a:cs typeface="Century Gothic"/>
              </a:rPr>
              <a:t>Test the response.</a:t>
            </a:r>
          </a:p>
        </p:txBody>
      </p:sp>
      <p:sp>
        <p:nvSpPr>
          <p:cNvPr id="74" name="What would you want this workflow t">
            <a:extLst>
              <a:ext uri="{FF2B5EF4-FFF2-40B4-BE49-F238E27FC236}">
                <a16:creationId xmlns:a16="http://schemas.microsoft.com/office/drawing/2014/main" id="{D32AF202-6A8D-4C99-B451-B23145893AB2}"/>
              </a:ext>
            </a:extLst>
          </p:cNvPr>
          <p:cNvSpPr>
            <a:spLocks noGrp="1"/>
          </p:cNvSpPr>
          <p:nvPr/>
        </p:nvSpPr>
        <p:spPr>
          <a:xfrm>
            <a:off x="457200" y="4200525"/>
            <a:ext cx="7067550" cy="466725"/>
          </a:xfrm>
          <a:prstGeom prst="rect">
            <a:avLst/>
          </a:prstGeom>
          <a:noFill/>
          <a:ln w="0">
            <a:noFill/>
          </a:ln>
        </p:spPr>
        <p:txBody>
          <a:bodyPr lIns="0" tIns="0" rIns="0" bIns="0" anchor="t">
            <a:noAutofit/>
          </a:bodyPr>
          <a:lstStyle/>
          <a:p>
            <a:pPr>
              <a:lnSpc>
                <a:spcPct val="110000"/>
              </a:lnSpc>
              <a:buNone/>
              <a:defRPr sz="1575" b="0">
                <a:solidFill>
                  <a:srgbClr val="45636B"/>
                </a:solidFill>
                <a:latin typeface="Century Gothic"/>
                <a:ea typeface="Century Gothic"/>
                <a:cs typeface="Century Gothic"/>
              </a:defRPr>
            </a:pPr>
            <a:r>
              <a:rPr sz="1575" b="0">
                <a:solidFill>
                  <a:srgbClr val="45636B"/>
                </a:solidFill>
                <a:latin typeface="Century Gothic"/>
                <a:ea typeface="Century Gothic"/>
                <a:cs typeface="Century Gothic"/>
              </a:rPr>
              <a:t>What would you want this workflow to produce?</a:t>
            </a:r>
          </a:p>
        </p:txBody>
      </p:sp>
    </p:spTree>
    <p:extLst>
      <p:ext uri="{BB962C8B-B14F-4D97-AF65-F5344CB8AC3E}">
        <p14:creationId xmlns:p14="http://schemas.microsoft.com/office/powerpoint/2010/main" val="3723783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 name="Google Shape;54;p13"/>
          <p:cNvPicPr>
            <a:picLocks noChangeAspect="1"/>
          </p:cNvPicPr>
          <p:nvPr/>
        </p:nvPicPr>
        <p:blipFill>
          <a:blip r:embed="rId3">
            <a:alphaModFix/>
          </a:blip>
          <a:stretch>
            <a:fillRect/>
          </a:stretch>
        </p:blipFill>
        <p:spPr>
          <a:xfrm>
            <a:off x="0" y="0"/>
            <a:ext cx="9144000" cy="5143500"/>
          </a:xfrm>
          <a:prstGeom prst="rect">
            <a:avLst/>
          </a:prstGeom>
          <a:ln>
            <a:noFill/>
          </a:ln>
        </p:spPr>
      </p:pic>
      <p:sp>
        <p:nvSpPr>
          <p:cNvPr id="76" name="title">
            <a:extLst>
              <a:ext uri="{FF2B5EF4-FFF2-40B4-BE49-F238E27FC236}">
                <a16:creationId xmlns:a16="http://schemas.microsoft.com/office/drawing/2014/main" id="{A95B11BB-3819-4627-84FC-CEB1E80B458F}"/>
              </a:ext>
            </a:extLst>
          </p:cNvPr>
          <p:cNvSpPr>
            <a:spLocks noGrp="1"/>
          </p:cNvSpPr>
          <p:nvPr/>
        </p:nvSpPr>
        <p:spPr>
          <a:xfrm>
            <a:off x="457200" y="914400"/>
            <a:ext cx="7953375" cy="800100"/>
          </a:xfrm>
          <a:prstGeom prst="rect">
            <a:avLst/>
          </a:prstGeom>
          <a:noFill/>
          <a:ln w="0">
            <a:noFill/>
          </a:ln>
        </p:spPr>
        <p:txBody>
          <a:bodyPr lIns="0" tIns="0" rIns="0" bIns="0" anchor="t">
            <a:noAutofit/>
          </a:bodyPr>
          <a:lstStyle/>
          <a:p>
            <a:pPr>
              <a:lnSpc>
                <a:spcPct val="110000"/>
              </a:lnSpc>
              <a:buNone/>
              <a:defRPr sz="2625" b="1">
                <a:solidFill>
                  <a:srgbClr val="153A43"/>
                </a:solidFill>
                <a:latin typeface="Century Gothic"/>
                <a:ea typeface="Century Gothic"/>
                <a:cs typeface="Century Gothic"/>
              </a:defRPr>
            </a:pPr>
            <a:r>
              <a:rPr sz="2625" b="1">
                <a:solidFill>
                  <a:srgbClr val="153A43"/>
                </a:solidFill>
                <a:latin typeface="Century Gothic"/>
                <a:ea typeface="Century Gothic"/>
                <a:cs typeface="Century Gothic"/>
              </a:rPr>
              <a:t>NotebookLM: PDFs into media</a:t>
            </a:r>
          </a:p>
        </p:txBody>
      </p:sp>
      <p:sp>
        <p:nvSpPr>
          <p:cNvPr id="77" name="RICHARD / LIVE DEMO">
            <a:extLst>
              <a:ext uri="{FF2B5EF4-FFF2-40B4-BE49-F238E27FC236}">
                <a16:creationId xmlns:a16="http://schemas.microsoft.com/office/drawing/2014/main" id="{47D6C28C-8C4D-44E5-B282-1F60D34EC595}"/>
              </a:ext>
            </a:extLst>
          </p:cNvPr>
          <p:cNvSpPr>
            <a:spLocks noGrp="1"/>
          </p:cNvSpPr>
          <p:nvPr/>
        </p:nvSpPr>
        <p:spPr>
          <a:xfrm>
            <a:off x="457200" y="1752600"/>
            <a:ext cx="5000625" cy="285750"/>
          </a:xfrm>
          <a:prstGeom prst="rect">
            <a:avLst/>
          </a:prstGeom>
          <a:noFill/>
          <a:ln w="0">
            <a:noFill/>
          </a:ln>
        </p:spPr>
        <p:txBody>
          <a:bodyPr lIns="0" tIns="0" rIns="0" bIns="0" anchor="t">
            <a:noAutofit/>
          </a:bodyPr>
          <a:lstStyle/>
          <a:p>
            <a:pPr>
              <a:lnSpc>
                <a:spcPct val="110000"/>
              </a:lnSpc>
              <a:buNone/>
              <a:defRPr sz="1125" b="1">
                <a:solidFill>
                  <a:srgbClr val="00AFA9"/>
                </a:solidFill>
                <a:latin typeface="Century Gothic"/>
                <a:ea typeface="Century Gothic"/>
                <a:cs typeface="Century Gothic"/>
              </a:defRPr>
            </a:pPr>
            <a:r>
              <a:rPr sz="1125" b="1">
                <a:solidFill>
                  <a:srgbClr val="00AFA9"/>
                </a:solidFill>
                <a:latin typeface="Century Gothic"/>
                <a:ea typeface="Century Gothic"/>
                <a:cs typeface="Century Gothic"/>
              </a:rPr>
              <a:t>RICHARD / LIVE DEMO</a:t>
            </a:r>
          </a:p>
        </p:txBody>
      </p:sp>
      <p:sp>
        <p:nvSpPr>
          <p:cNvPr id="78" name="Source: verified survey facts">
            <a:extLst>
              <a:ext uri="{FF2B5EF4-FFF2-40B4-BE49-F238E27FC236}">
                <a16:creationId xmlns:a16="http://schemas.microsoft.com/office/drawing/2014/main" id="{4E2E1FE0-29C0-4105-8352-39BBF2693A9B}"/>
              </a:ext>
            </a:extLst>
          </p:cNvPr>
          <p:cNvSpPr>
            <a:spLocks noGrp="1"/>
          </p:cNvSpPr>
          <p:nvPr/>
        </p:nvSpPr>
        <p:spPr>
          <a:xfrm>
            <a:off x="457200" y="2152650"/>
            <a:ext cx="3362325" cy="352425"/>
          </a:xfrm>
          <a:prstGeom prst="rect">
            <a:avLst/>
          </a:prstGeom>
          <a:noFill/>
          <a:ln w="0">
            <a:noFill/>
          </a:ln>
        </p:spPr>
        <p:txBody>
          <a:bodyPr lIns="0" tIns="0" rIns="0" bIns="0" anchor="t">
            <a:noAutofit/>
          </a:bodyPr>
          <a:lstStyle/>
          <a:p>
            <a:pPr>
              <a:lnSpc>
                <a:spcPct val="110000"/>
              </a:lnSpc>
              <a:buNone/>
              <a:defRPr sz="1350" b="0">
                <a:solidFill>
                  <a:srgbClr val="45636B"/>
                </a:solidFill>
                <a:latin typeface="Century Gothic"/>
                <a:ea typeface="Century Gothic"/>
                <a:cs typeface="Century Gothic"/>
              </a:defRPr>
            </a:pPr>
            <a:r>
              <a:rPr sz="1350" b="0">
                <a:solidFill>
                  <a:srgbClr val="45636B"/>
                </a:solidFill>
                <a:latin typeface="Century Gothic"/>
                <a:ea typeface="Century Gothic"/>
                <a:cs typeface="Century Gothic"/>
              </a:rPr>
              <a:t>Source: verified survey facts</a:t>
            </a:r>
          </a:p>
        </p:txBody>
      </p:sp>
      <p:sp>
        <p:nvSpPr>
          <p:cNvPr id="79" name="Ask a cited question.&#10;Show the info">
            <a:extLst>
              <a:ext uri="{FF2B5EF4-FFF2-40B4-BE49-F238E27FC236}">
                <a16:creationId xmlns:a16="http://schemas.microsoft.com/office/drawing/2014/main" id="{93ECE393-73F5-4C00-A1A3-55F31BF08509}"/>
              </a:ext>
            </a:extLst>
          </p:cNvPr>
          <p:cNvSpPr>
            <a:spLocks noGrp="1"/>
          </p:cNvSpPr>
          <p:nvPr/>
        </p:nvSpPr>
        <p:spPr>
          <a:xfrm>
            <a:off x="457200" y="2695575"/>
            <a:ext cx="3476625" cy="1209675"/>
          </a:xfrm>
          <a:prstGeom prst="rect">
            <a:avLst/>
          </a:prstGeom>
          <a:noFill/>
          <a:ln w="0">
            <a:noFill/>
          </a:ln>
        </p:spPr>
        <p:txBody>
          <a:bodyPr lIns="0" tIns="0" rIns="0" bIns="0" anchor="t">
            <a:noAutofit/>
          </a:bodyPr>
          <a:lstStyle/>
          <a:p>
            <a:pPr>
              <a:lnSpc>
                <a:spcPct val="110000"/>
              </a:lnSpc>
              <a:buNone/>
              <a:defRPr sz="1875" b="1">
                <a:solidFill>
                  <a:srgbClr val="153A43"/>
                </a:solidFill>
                <a:latin typeface="Century Gothic"/>
                <a:ea typeface="Century Gothic"/>
                <a:cs typeface="Century Gothic"/>
              </a:defRPr>
            </a:pPr>
            <a:r>
              <a:rPr sz="1875" b="1">
                <a:solidFill>
                  <a:srgbClr val="153A43"/>
                </a:solidFill>
                <a:latin typeface="Century Gothic"/>
                <a:ea typeface="Century Gothic"/>
                <a:cs typeface="Century Gothic"/>
              </a:rPr>
              <a:t>Ask a cited question.</a:t>
            </a:r>
          </a:p>
          <a:p>
            <a:pPr>
              <a:lnSpc>
                <a:spcPct val="110000"/>
              </a:lnSpc>
              <a:buNone/>
              <a:defRPr sz="1875" b="1">
                <a:solidFill>
                  <a:srgbClr val="153A43"/>
                </a:solidFill>
                <a:latin typeface="Century Gothic"/>
                <a:ea typeface="Century Gothic"/>
                <a:cs typeface="Century Gothic"/>
              </a:defRPr>
            </a:pPr>
            <a:r>
              <a:rPr sz="1875" b="1">
                <a:solidFill>
                  <a:srgbClr val="153A43"/>
                </a:solidFill>
                <a:latin typeface="Century Gothic"/>
                <a:ea typeface="Century Gothic"/>
                <a:cs typeface="Century Gothic"/>
              </a:rPr>
              <a:t>Show the infographic.</a:t>
            </a:r>
          </a:p>
          <a:p>
            <a:pPr>
              <a:lnSpc>
                <a:spcPct val="110000"/>
              </a:lnSpc>
              <a:buNone/>
              <a:defRPr sz="1875" b="1">
                <a:solidFill>
                  <a:srgbClr val="153A43"/>
                </a:solidFill>
                <a:latin typeface="Century Gothic"/>
                <a:ea typeface="Century Gothic"/>
                <a:cs typeface="Century Gothic"/>
              </a:defRPr>
            </a:pPr>
            <a:r>
              <a:rPr sz="1875" b="1">
                <a:solidFill>
                  <a:srgbClr val="153A43"/>
                </a:solidFill>
                <a:latin typeface="Century Gothic"/>
                <a:ea typeface="Century Gothic"/>
                <a:cs typeface="Century Gothic"/>
              </a:rPr>
              <a:t>Play a short audio excerpt.</a:t>
            </a:r>
          </a:p>
        </p:txBody>
      </p:sp>
      <p:sp>
        <p:nvSpPr>
          <p:cNvPr id="80" name="Lesson planning: 16 of 48&#10;Synthetic">
            <a:extLst>
              <a:ext uri="{FF2B5EF4-FFF2-40B4-BE49-F238E27FC236}">
                <a16:creationId xmlns:a16="http://schemas.microsoft.com/office/drawing/2014/main" id="{28B1270E-8D64-427C-8F55-6E73DF03A0FE}"/>
              </a:ext>
            </a:extLst>
          </p:cNvPr>
          <p:cNvSpPr>
            <a:spLocks noGrp="1"/>
          </p:cNvSpPr>
          <p:nvPr/>
        </p:nvSpPr>
        <p:spPr>
          <a:xfrm>
            <a:off x="457200" y="3971925"/>
            <a:ext cx="3495675" cy="523875"/>
          </a:xfrm>
          <a:prstGeom prst="rect">
            <a:avLst/>
          </a:prstGeom>
          <a:noFill/>
          <a:ln w="0">
            <a:noFill/>
          </a:ln>
        </p:spPr>
        <p:txBody>
          <a:bodyPr lIns="0" tIns="0" rIns="0" bIns="0" anchor="t">
            <a:noAutofit/>
          </a:bodyPr>
          <a:lstStyle/>
          <a:p>
            <a:pPr>
              <a:lnSpc>
                <a:spcPct val="110000"/>
              </a:lnSpc>
              <a:buNone/>
              <a:defRPr sz="1350" b="0">
                <a:solidFill>
                  <a:srgbClr val="45636B"/>
                </a:solidFill>
                <a:latin typeface="Century Gothic"/>
                <a:ea typeface="Century Gothic"/>
                <a:cs typeface="Century Gothic"/>
              </a:defRPr>
            </a:pPr>
            <a:r>
              <a:rPr sz="1350" b="0">
                <a:solidFill>
                  <a:srgbClr val="45636B"/>
                </a:solidFill>
                <a:latin typeface="Century Gothic"/>
                <a:ea typeface="Century Gothic"/>
                <a:cs typeface="Century Gothic"/>
              </a:rPr>
              <a:t>Lesson planning: 16 of 48</a:t>
            </a:r>
          </a:p>
          <a:p>
            <a:pPr>
              <a:lnSpc>
                <a:spcPct val="110000"/>
              </a:lnSpc>
              <a:buNone/>
              <a:defRPr sz="1350" b="0">
                <a:solidFill>
                  <a:srgbClr val="45636B"/>
                </a:solidFill>
                <a:latin typeface="Century Gothic"/>
                <a:ea typeface="Century Gothic"/>
                <a:cs typeface="Century Gothic"/>
              </a:defRPr>
            </a:pPr>
            <a:r>
              <a:rPr sz="1350" b="0">
                <a:solidFill>
                  <a:srgbClr val="45636B"/>
                </a:solidFill>
                <a:latin typeface="Century Gothic"/>
                <a:ea typeface="Century Gothic"/>
                <a:cs typeface="Century Gothic"/>
              </a:rPr>
              <a:t>Synthetic practice data</a:t>
            </a:r>
          </a:p>
        </p:txBody>
      </p:sp>
      <p:pic>
        <p:nvPicPr>
          <p:cNvPr id="89" name="Picture 88"/>
          <p:cNvPicPr>
            <a:picLocks noChangeAspect="1"/>
          </p:cNvPicPr>
          <p:nvPr/>
        </p:nvPicPr>
        <p:blipFill>
          <a:blip r:embed="rId4"/>
          <a:stretch/>
        </p:blipFill>
        <p:spPr>
          <a:xfrm>
            <a:off x="4096785" y="2009775"/>
            <a:ext cx="4141304" cy="2476500"/>
          </a:xfrm>
          <a:prstGeom prst="rect">
            <a:avLst/>
          </a:prstGeom>
        </p:spPr>
      </p:pic>
      <p:sp>
        <p:nvSpPr>
          <p:cNvPr id="82" name="Ready workshop example">
            <a:extLst>
              <a:ext uri="{FF2B5EF4-FFF2-40B4-BE49-F238E27FC236}">
                <a16:creationId xmlns:a16="http://schemas.microsoft.com/office/drawing/2014/main" id="{45199524-717F-431E-9023-03EA17674A28}"/>
              </a:ext>
            </a:extLst>
          </p:cNvPr>
          <p:cNvSpPr>
            <a:spLocks noGrp="1"/>
          </p:cNvSpPr>
          <p:nvPr/>
        </p:nvSpPr>
        <p:spPr>
          <a:xfrm>
            <a:off x="4095750" y="4543425"/>
            <a:ext cx="4143375" cy="219075"/>
          </a:xfrm>
          <a:prstGeom prst="rect">
            <a:avLst/>
          </a:prstGeom>
          <a:noFill/>
          <a:ln w="0">
            <a:noFill/>
          </a:ln>
        </p:spPr>
        <p:txBody>
          <a:bodyPr lIns="0" tIns="0" rIns="0" bIns="0" anchor="t">
            <a:noAutofit/>
          </a:bodyPr>
          <a:lstStyle/>
          <a:p>
            <a:pPr>
              <a:lnSpc>
                <a:spcPct val="110000"/>
              </a:lnSpc>
              <a:buNone/>
              <a:defRPr sz="1050" b="0">
                <a:solidFill>
                  <a:srgbClr val="45636B"/>
                </a:solidFill>
                <a:latin typeface="Century Gothic"/>
                <a:ea typeface="Century Gothic"/>
                <a:cs typeface="Century Gothic"/>
              </a:defRPr>
            </a:pPr>
            <a:r>
              <a:rPr sz="1050" b="0">
                <a:solidFill>
                  <a:srgbClr val="45636B"/>
                </a:solidFill>
                <a:latin typeface="Century Gothic"/>
                <a:ea typeface="Century Gothic"/>
                <a:cs typeface="Century Gothic"/>
              </a:rPr>
              <a:t>Ready workshop example</a:t>
            </a:r>
          </a:p>
        </p:txBody>
      </p:sp>
    </p:spTree>
    <p:extLst>
      <p:ext uri="{BB962C8B-B14F-4D97-AF65-F5344CB8AC3E}">
        <p14:creationId xmlns:p14="http://schemas.microsoft.com/office/powerpoint/2010/main" val="3723783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 name="Google Shape;54;p13"/>
          <p:cNvPicPr>
            <a:picLocks noChangeAspect="1"/>
          </p:cNvPicPr>
          <p:nvPr/>
        </p:nvPicPr>
        <p:blipFill>
          <a:blip r:embed="rId3">
            <a:alphaModFix/>
          </a:blip>
          <a:stretch>
            <a:fillRect/>
          </a:stretch>
        </p:blipFill>
        <p:spPr>
          <a:xfrm>
            <a:off x="0" y="0"/>
            <a:ext cx="9144000" cy="5143500"/>
          </a:xfrm>
          <a:prstGeom prst="rect">
            <a:avLst/>
          </a:prstGeom>
          <a:ln>
            <a:noFill/>
          </a:ln>
        </p:spPr>
      </p:pic>
      <p:sp>
        <p:nvSpPr>
          <p:cNvPr id="76" name="title">
            <a:extLst>
              <a:ext uri="{FF2B5EF4-FFF2-40B4-BE49-F238E27FC236}">
                <a16:creationId xmlns:a16="http://schemas.microsoft.com/office/drawing/2014/main" id="{104C5F7C-B145-4C73-9D22-34C90D968EBD}"/>
              </a:ext>
            </a:extLst>
          </p:cNvPr>
          <p:cNvSpPr>
            <a:spLocks noGrp="1"/>
          </p:cNvSpPr>
          <p:nvPr/>
        </p:nvSpPr>
        <p:spPr>
          <a:xfrm>
            <a:off x="457200" y="914400"/>
            <a:ext cx="7953375" cy="800100"/>
          </a:xfrm>
          <a:prstGeom prst="rect">
            <a:avLst/>
          </a:prstGeom>
          <a:noFill/>
          <a:ln w="0">
            <a:noFill/>
          </a:ln>
        </p:spPr>
        <p:txBody>
          <a:bodyPr lIns="0" tIns="0" rIns="0" bIns="0" anchor="t">
            <a:noAutofit/>
          </a:bodyPr>
          <a:lstStyle/>
          <a:p>
            <a:pPr>
              <a:lnSpc>
                <a:spcPct val="110000"/>
              </a:lnSpc>
              <a:buNone/>
              <a:defRPr sz="2625" b="1">
                <a:solidFill>
                  <a:srgbClr val="153A43"/>
                </a:solidFill>
                <a:latin typeface="Century Gothic"/>
                <a:ea typeface="Century Gothic"/>
                <a:cs typeface="Century Gothic"/>
              </a:defRPr>
            </a:pPr>
            <a:r>
              <a:rPr sz="2625" b="1">
                <a:solidFill>
                  <a:srgbClr val="153A43"/>
                </a:solidFill>
                <a:latin typeface="Century Gothic"/>
                <a:ea typeface="Century Gothic"/>
                <a:cs typeface="Century Gothic"/>
              </a:rPr>
              <a:t>ChatGPT Work: a Maker Day poster</a:t>
            </a:r>
          </a:p>
        </p:txBody>
      </p:sp>
      <p:sp>
        <p:nvSpPr>
          <p:cNvPr id="77" name="RICHARD / LIVE DEMO">
            <a:extLst>
              <a:ext uri="{FF2B5EF4-FFF2-40B4-BE49-F238E27FC236}">
                <a16:creationId xmlns:a16="http://schemas.microsoft.com/office/drawing/2014/main" id="{242BB138-BF7B-46C8-8C76-09FDC9D29956}"/>
              </a:ext>
            </a:extLst>
          </p:cNvPr>
          <p:cNvSpPr>
            <a:spLocks noGrp="1"/>
          </p:cNvSpPr>
          <p:nvPr/>
        </p:nvSpPr>
        <p:spPr>
          <a:xfrm>
            <a:off x="457200" y="1752600"/>
            <a:ext cx="5000625" cy="285750"/>
          </a:xfrm>
          <a:prstGeom prst="rect">
            <a:avLst/>
          </a:prstGeom>
          <a:noFill/>
          <a:ln w="0">
            <a:noFill/>
          </a:ln>
        </p:spPr>
        <p:txBody>
          <a:bodyPr lIns="0" tIns="0" rIns="0" bIns="0" anchor="t">
            <a:noAutofit/>
          </a:bodyPr>
          <a:lstStyle/>
          <a:p>
            <a:pPr>
              <a:lnSpc>
                <a:spcPct val="110000"/>
              </a:lnSpc>
              <a:buNone/>
              <a:defRPr sz="1125" b="1">
                <a:solidFill>
                  <a:srgbClr val="00AFA9"/>
                </a:solidFill>
                <a:latin typeface="Century Gothic"/>
                <a:ea typeface="Century Gothic"/>
                <a:cs typeface="Century Gothic"/>
              </a:defRPr>
            </a:pPr>
            <a:r>
              <a:rPr sz="1125" b="1">
                <a:solidFill>
                  <a:srgbClr val="00AFA9"/>
                </a:solidFill>
                <a:latin typeface="Century Gothic"/>
                <a:ea typeface="Century Gothic"/>
                <a:cs typeface="Century Gothic"/>
              </a:rPr>
              <a:t>RICHARD / LIVE DEMO</a:t>
            </a:r>
          </a:p>
        </p:txBody>
      </p:sp>
      <p:sp>
        <p:nvSpPr>
          <p:cNvPr id="78" name="Work preferred / dots alternative">
            <a:extLst>
              <a:ext uri="{FF2B5EF4-FFF2-40B4-BE49-F238E27FC236}">
                <a16:creationId xmlns:a16="http://schemas.microsoft.com/office/drawing/2014/main" id="{3F916255-4F53-4096-9975-4E38EA4F6A04}"/>
              </a:ext>
            </a:extLst>
          </p:cNvPr>
          <p:cNvSpPr>
            <a:spLocks noGrp="1"/>
          </p:cNvSpPr>
          <p:nvPr/>
        </p:nvSpPr>
        <p:spPr>
          <a:xfrm>
            <a:off x="457200" y="2124075"/>
            <a:ext cx="4667250" cy="323850"/>
          </a:xfrm>
          <a:prstGeom prst="rect">
            <a:avLst/>
          </a:prstGeom>
          <a:noFill/>
          <a:ln w="0">
            <a:noFill/>
          </a:ln>
        </p:spPr>
        <p:txBody>
          <a:bodyPr lIns="0" tIns="0" rIns="0" bIns="0" anchor="t">
            <a:noAutofit/>
          </a:bodyPr>
          <a:lstStyle/>
          <a:p>
            <a:pPr>
              <a:lnSpc>
                <a:spcPct val="110000"/>
              </a:lnSpc>
              <a:buNone/>
              <a:defRPr sz="1350" b="0">
                <a:solidFill>
                  <a:srgbClr val="45636B"/>
                </a:solidFill>
                <a:latin typeface="Century Gothic"/>
                <a:ea typeface="Century Gothic"/>
                <a:cs typeface="Century Gothic"/>
              </a:defRPr>
            </a:pPr>
            <a:r>
              <a:rPr sz="1350" b="0">
                <a:solidFill>
                  <a:srgbClr val="45636B"/>
                </a:solidFill>
                <a:latin typeface="Century Gothic"/>
                <a:ea typeface="Century Gothic"/>
                <a:cs typeface="Century Gothic"/>
              </a:rPr>
              <a:t>Work preferred / dots alternative</a:t>
            </a:r>
          </a:p>
        </p:txBody>
      </p:sp>
      <p:sp>
        <p:nvSpPr>
          <p:cNvPr id="79" name="“Make me a playful,&#10;one-page launch">
            <a:extLst>
              <a:ext uri="{FF2B5EF4-FFF2-40B4-BE49-F238E27FC236}">
                <a16:creationId xmlns:a16="http://schemas.microsoft.com/office/drawing/2014/main" id="{704B8CB7-C3FA-4A69-A7A4-FE7E90BD71C6}"/>
              </a:ext>
            </a:extLst>
          </p:cNvPr>
          <p:cNvSpPr>
            <a:spLocks noGrp="1"/>
          </p:cNvSpPr>
          <p:nvPr/>
        </p:nvSpPr>
        <p:spPr>
          <a:xfrm>
            <a:off x="457200" y="2628900"/>
            <a:ext cx="4714875" cy="1228725"/>
          </a:xfrm>
          <a:prstGeom prst="rect">
            <a:avLst/>
          </a:prstGeom>
          <a:noFill/>
          <a:ln w="0">
            <a:noFill/>
          </a:ln>
        </p:spPr>
        <p:txBody>
          <a:bodyPr lIns="0" tIns="0" rIns="0" bIns="0" anchor="t">
            <a:noAutofit/>
          </a:bodyPr>
          <a:lstStyle/>
          <a:p>
            <a:pPr>
              <a:lnSpc>
                <a:spcPct val="110000"/>
              </a:lnSpc>
              <a:buNone/>
              <a:defRPr sz="2100" b="1">
                <a:solidFill>
                  <a:srgbClr val="153A43"/>
                </a:solidFill>
                <a:latin typeface="Century Gothic"/>
                <a:ea typeface="Century Gothic"/>
                <a:cs typeface="Century Gothic"/>
              </a:defRPr>
            </a:pPr>
            <a:r>
              <a:rPr sz="2100" b="1">
                <a:solidFill>
                  <a:srgbClr val="153A43"/>
                </a:solidFill>
                <a:latin typeface="Century Gothic"/>
                <a:ea typeface="Century Gothic"/>
                <a:cs typeface="Century Gothic"/>
              </a:rPr>
              <a:t>“Make me a playful,</a:t>
            </a:r>
          </a:p>
          <a:p>
            <a:pPr>
              <a:lnSpc>
                <a:spcPct val="110000"/>
              </a:lnSpc>
              <a:buNone/>
              <a:defRPr sz="2100" b="1">
                <a:solidFill>
                  <a:srgbClr val="153A43"/>
                </a:solidFill>
                <a:latin typeface="Century Gothic"/>
                <a:ea typeface="Century Gothic"/>
                <a:cs typeface="Century Gothic"/>
              </a:defRPr>
            </a:pPr>
            <a:r>
              <a:rPr sz="2100" b="1">
                <a:solidFill>
                  <a:srgbClr val="153A43"/>
                </a:solidFill>
                <a:latin typeface="Century Gothic"/>
                <a:ea typeface="Century Gothic"/>
                <a:cs typeface="Century Gothic"/>
              </a:rPr>
              <a:t>one-page launch poster.</a:t>
            </a:r>
          </a:p>
          <a:p>
            <a:pPr>
              <a:lnSpc>
                <a:spcPct val="110000"/>
              </a:lnSpc>
              <a:buNone/>
              <a:defRPr sz="2100" b="1">
                <a:solidFill>
                  <a:srgbClr val="153A43"/>
                </a:solidFill>
                <a:latin typeface="Century Gothic"/>
                <a:ea typeface="Century Gothic"/>
                <a:cs typeface="Century Gothic"/>
              </a:defRPr>
            </a:pPr>
            <a:r>
              <a:rPr sz="2100" b="1">
                <a:solidFill>
                  <a:srgbClr val="153A43"/>
                </a:solidFill>
                <a:latin typeface="Century Gothic"/>
                <a:ea typeface="Century Gothic"/>
                <a:cs typeface="Century Gothic"/>
              </a:rPr>
              <a:t>Deliver the PDF.”</a:t>
            </a:r>
          </a:p>
        </p:txBody>
      </p:sp>
      <p:sp>
        <p:nvSpPr>
          <p:cNvPr id="80" name="Open it. Check a source fact.&#10;Ask f">
            <a:extLst>
              <a:ext uri="{FF2B5EF4-FFF2-40B4-BE49-F238E27FC236}">
                <a16:creationId xmlns:a16="http://schemas.microsoft.com/office/drawing/2014/main" id="{A253075C-DCB3-4DF1-842A-A9E571EC254B}"/>
              </a:ext>
            </a:extLst>
          </p:cNvPr>
          <p:cNvSpPr>
            <a:spLocks noGrp="1"/>
          </p:cNvSpPr>
          <p:nvPr/>
        </p:nvSpPr>
        <p:spPr>
          <a:xfrm>
            <a:off x="457200" y="3857625"/>
            <a:ext cx="4791075" cy="542925"/>
          </a:xfrm>
          <a:prstGeom prst="rect">
            <a:avLst/>
          </a:prstGeom>
          <a:noFill/>
          <a:ln w="0">
            <a:noFill/>
          </a:ln>
        </p:spPr>
        <p:txBody>
          <a:bodyPr lIns="0" tIns="0" rIns="0" bIns="0" anchor="t">
            <a:noAutofit/>
          </a:bodyPr>
          <a:lstStyle/>
          <a:p>
            <a:pPr>
              <a:lnSpc>
                <a:spcPct val="110000"/>
              </a:lnSpc>
              <a:buNone/>
              <a:defRPr sz="1575" b="0">
                <a:solidFill>
                  <a:srgbClr val="45636B"/>
                </a:solidFill>
                <a:latin typeface="Century Gothic"/>
                <a:ea typeface="Century Gothic"/>
                <a:cs typeface="Century Gothic"/>
              </a:defRPr>
            </a:pPr>
            <a:r>
              <a:rPr sz="1575" b="0" dirty="0">
                <a:solidFill>
                  <a:srgbClr val="45636B"/>
                </a:solidFill>
                <a:latin typeface="Century Gothic"/>
                <a:ea typeface="Century Gothic"/>
                <a:cs typeface="Century Gothic"/>
              </a:rPr>
              <a:t>Open it. Check a source fact.</a:t>
            </a:r>
          </a:p>
          <a:p>
            <a:pPr>
              <a:lnSpc>
                <a:spcPct val="110000"/>
              </a:lnSpc>
              <a:buNone/>
              <a:defRPr sz="1575" b="0">
                <a:solidFill>
                  <a:srgbClr val="45636B"/>
                </a:solidFill>
                <a:latin typeface="Century Gothic"/>
                <a:ea typeface="Century Gothic"/>
                <a:cs typeface="Century Gothic"/>
              </a:defRPr>
            </a:pPr>
            <a:r>
              <a:rPr sz="1575" b="0" dirty="0">
                <a:solidFill>
                  <a:srgbClr val="45636B"/>
                </a:solidFill>
                <a:latin typeface="Century Gothic"/>
                <a:ea typeface="Century Gothic"/>
                <a:cs typeface="Century Gothic"/>
              </a:rPr>
              <a:t>Ask for a visual revision.</a:t>
            </a:r>
          </a:p>
        </p:txBody>
      </p:sp>
      <p:pic>
        <p:nvPicPr>
          <p:cNvPr id="89" name="Picture 88"/>
          <p:cNvPicPr>
            <a:picLocks noChangeAspect="1"/>
          </p:cNvPicPr>
          <p:nvPr/>
        </p:nvPicPr>
        <p:blipFill>
          <a:blip r:embed="rId4"/>
          <a:stretch/>
        </p:blipFill>
        <p:spPr>
          <a:xfrm>
            <a:off x="5467350" y="1578595"/>
            <a:ext cx="2275113" cy="2943225"/>
          </a:xfrm>
          <a:prstGeom prst="rect">
            <a:avLst/>
          </a:prstGeom>
        </p:spPr>
      </p:pic>
      <p:sp>
        <p:nvSpPr>
          <p:cNvPr id="82" name="Ready workshop example">
            <a:extLst>
              <a:ext uri="{FF2B5EF4-FFF2-40B4-BE49-F238E27FC236}">
                <a16:creationId xmlns:a16="http://schemas.microsoft.com/office/drawing/2014/main" id="{3A0FD2DE-39B3-49B0-870C-46ACCCB8394E}"/>
              </a:ext>
            </a:extLst>
          </p:cNvPr>
          <p:cNvSpPr>
            <a:spLocks noGrp="1"/>
          </p:cNvSpPr>
          <p:nvPr/>
        </p:nvSpPr>
        <p:spPr>
          <a:xfrm>
            <a:off x="5467350" y="4695825"/>
            <a:ext cx="2667000" cy="200025"/>
          </a:xfrm>
          <a:prstGeom prst="rect">
            <a:avLst/>
          </a:prstGeom>
          <a:noFill/>
          <a:ln w="0">
            <a:noFill/>
          </a:ln>
        </p:spPr>
        <p:txBody>
          <a:bodyPr lIns="0" tIns="0" rIns="0" bIns="0" anchor="t">
            <a:noAutofit/>
          </a:bodyPr>
          <a:lstStyle/>
          <a:p>
            <a:pPr>
              <a:lnSpc>
                <a:spcPct val="110000"/>
              </a:lnSpc>
              <a:buNone/>
              <a:defRPr sz="1050" b="0">
                <a:solidFill>
                  <a:srgbClr val="45636B"/>
                </a:solidFill>
                <a:latin typeface="Century Gothic"/>
                <a:ea typeface="Century Gothic"/>
                <a:cs typeface="Century Gothic"/>
              </a:defRPr>
            </a:pPr>
            <a:r>
              <a:rPr sz="1050" b="0">
                <a:solidFill>
                  <a:srgbClr val="45636B"/>
                </a:solidFill>
                <a:latin typeface="Century Gothic"/>
                <a:ea typeface="Century Gothic"/>
                <a:cs typeface="Century Gothic"/>
              </a:rPr>
              <a:t>Ready workshop example</a:t>
            </a:r>
          </a:p>
        </p:txBody>
      </p:sp>
    </p:spTree>
    <p:extLst>
      <p:ext uri="{BB962C8B-B14F-4D97-AF65-F5344CB8AC3E}">
        <p14:creationId xmlns:p14="http://schemas.microsoft.com/office/powerpoint/2010/main" val="3723783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 name="Google Shape;54;p13"/>
          <p:cNvPicPr>
            <a:picLocks noChangeAspect="1"/>
          </p:cNvPicPr>
          <p:nvPr/>
        </p:nvPicPr>
        <p:blipFill>
          <a:blip r:embed="rId3">
            <a:alphaModFix/>
          </a:blip>
          <a:stretch>
            <a:fillRect/>
          </a:stretch>
        </p:blipFill>
        <p:spPr>
          <a:xfrm>
            <a:off x="0" y="0"/>
            <a:ext cx="9144000" cy="5143500"/>
          </a:xfrm>
          <a:prstGeom prst="rect">
            <a:avLst/>
          </a:prstGeom>
          <a:ln>
            <a:noFill/>
          </a:ln>
        </p:spPr>
      </p:pic>
      <p:sp>
        <p:nvSpPr>
          <p:cNvPr id="76" name="title">
            <a:extLst>
              <a:ext uri="{FF2B5EF4-FFF2-40B4-BE49-F238E27FC236}">
                <a16:creationId xmlns:a16="http://schemas.microsoft.com/office/drawing/2014/main" id="{FCD075CC-B974-4FF5-AE62-ADF4E1B45E62}"/>
              </a:ext>
            </a:extLst>
          </p:cNvPr>
          <p:cNvSpPr>
            <a:spLocks noGrp="1"/>
          </p:cNvSpPr>
          <p:nvPr/>
        </p:nvSpPr>
        <p:spPr>
          <a:xfrm>
            <a:off x="2459791" y="875999"/>
            <a:ext cx="5630204" cy="800100"/>
          </a:xfrm>
          <a:prstGeom prst="rect">
            <a:avLst/>
          </a:prstGeom>
          <a:noFill/>
          <a:ln w="0">
            <a:noFill/>
          </a:ln>
        </p:spPr>
        <p:txBody>
          <a:bodyPr lIns="0" tIns="0" rIns="0" bIns="0" anchor="t">
            <a:noAutofit/>
          </a:bodyPr>
          <a:lstStyle/>
          <a:p>
            <a:pPr>
              <a:lnSpc>
                <a:spcPct val="110000"/>
              </a:lnSpc>
              <a:buNone/>
              <a:defRPr sz="2625" b="1">
                <a:solidFill>
                  <a:srgbClr val="153A43"/>
                </a:solidFill>
                <a:latin typeface="Century Gothic"/>
                <a:ea typeface="Century Gothic"/>
                <a:cs typeface="Century Gothic"/>
              </a:defRPr>
            </a:pPr>
            <a:r>
              <a:rPr lang="en-CA" sz="2625" b="1" dirty="0">
                <a:solidFill>
                  <a:srgbClr val="153A43"/>
                </a:solidFill>
                <a:latin typeface="Century Gothic"/>
                <a:ea typeface="Century Gothic"/>
                <a:cs typeface="Century Gothic"/>
              </a:rPr>
              <a:t>: </a:t>
            </a:r>
            <a:r>
              <a:rPr sz="2625" b="1" dirty="0">
                <a:solidFill>
                  <a:srgbClr val="153A43"/>
                </a:solidFill>
                <a:latin typeface="Century Gothic"/>
                <a:ea typeface="Century Gothic"/>
                <a:cs typeface="Century Gothic"/>
              </a:rPr>
              <a:t>an app</a:t>
            </a:r>
            <a:r>
              <a:rPr lang="en-CA" sz="2625" b="1" dirty="0">
                <a:solidFill>
                  <a:srgbClr val="153A43"/>
                </a:solidFill>
                <a:latin typeface="Century Gothic"/>
                <a:ea typeface="Century Gothic"/>
                <a:cs typeface="Century Gothic"/>
              </a:rPr>
              <a:t> ecosystem</a:t>
            </a:r>
            <a:r>
              <a:rPr sz="2625" b="1" dirty="0">
                <a:solidFill>
                  <a:srgbClr val="153A43"/>
                </a:solidFill>
                <a:latin typeface="Century Gothic"/>
                <a:ea typeface="Century Gothic"/>
                <a:cs typeface="Century Gothic"/>
              </a:rPr>
              <a:t> </a:t>
            </a:r>
            <a:r>
              <a:rPr lang="en-CA" sz="2625" b="1" dirty="0">
                <a:solidFill>
                  <a:srgbClr val="153A43"/>
                </a:solidFill>
                <a:latin typeface="Century Gothic"/>
                <a:ea typeface="Century Gothic"/>
                <a:cs typeface="Century Gothic"/>
              </a:rPr>
              <a:t>built with AI</a:t>
            </a:r>
            <a:endParaRPr sz="2625" b="1" dirty="0">
              <a:solidFill>
                <a:srgbClr val="153A43"/>
              </a:solidFill>
              <a:latin typeface="Century Gothic"/>
              <a:ea typeface="Century Gothic"/>
              <a:cs typeface="Century Gothic"/>
            </a:endParaRPr>
          </a:p>
        </p:txBody>
      </p:sp>
      <p:sp>
        <p:nvSpPr>
          <p:cNvPr id="77" name="RICHARD / LIVE DEMO">
            <a:extLst>
              <a:ext uri="{FF2B5EF4-FFF2-40B4-BE49-F238E27FC236}">
                <a16:creationId xmlns:a16="http://schemas.microsoft.com/office/drawing/2014/main" id="{CFEA7D4F-F27A-4EE0-ABCE-D1411B7DC21E}"/>
              </a:ext>
            </a:extLst>
          </p:cNvPr>
          <p:cNvSpPr>
            <a:spLocks noGrp="1"/>
          </p:cNvSpPr>
          <p:nvPr/>
        </p:nvSpPr>
        <p:spPr>
          <a:xfrm>
            <a:off x="457200" y="1752600"/>
            <a:ext cx="5000625" cy="285750"/>
          </a:xfrm>
          <a:prstGeom prst="rect">
            <a:avLst/>
          </a:prstGeom>
          <a:noFill/>
          <a:ln w="0">
            <a:noFill/>
          </a:ln>
        </p:spPr>
        <p:txBody>
          <a:bodyPr lIns="0" tIns="0" rIns="0" bIns="0" anchor="t">
            <a:noAutofit/>
          </a:bodyPr>
          <a:lstStyle/>
          <a:p>
            <a:pPr>
              <a:lnSpc>
                <a:spcPct val="110000"/>
              </a:lnSpc>
              <a:buNone/>
              <a:defRPr sz="1125" b="1">
                <a:solidFill>
                  <a:srgbClr val="00AFA9"/>
                </a:solidFill>
                <a:latin typeface="Century Gothic"/>
                <a:ea typeface="Century Gothic"/>
                <a:cs typeface="Century Gothic"/>
              </a:defRPr>
            </a:pPr>
            <a:r>
              <a:rPr sz="1125" b="1">
                <a:solidFill>
                  <a:srgbClr val="00AFA9"/>
                </a:solidFill>
                <a:latin typeface="Century Gothic"/>
                <a:ea typeface="Century Gothic"/>
                <a:cs typeface="Century Gothic"/>
              </a:rPr>
              <a:t>RICHARD / LIVE DEMO</a:t>
            </a:r>
          </a:p>
        </p:txBody>
      </p:sp>
      <p:sp>
        <p:nvSpPr>
          <p:cNvPr id="78" name="One real app: WORK | SHOP">
            <a:extLst>
              <a:ext uri="{FF2B5EF4-FFF2-40B4-BE49-F238E27FC236}">
                <a16:creationId xmlns:a16="http://schemas.microsoft.com/office/drawing/2014/main" id="{20F079F3-29B7-447D-B48C-65F439F1D573}"/>
              </a:ext>
            </a:extLst>
          </p:cNvPr>
          <p:cNvSpPr>
            <a:spLocks noGrp="1"/>
          </p:cNvSpPr>
          <p:nvPr/>
        </p:nvSpPr>
        <p:spPr>
          <a:xfrm>
            <a:off x="457200" y="2219325"/>
            <a:ext cx="4486275" cy="428625"/>
          </a:xfrm>
          <a:prstGeom prst="rect">
            <a:avLst/>
          </a:prstGeom>
          <a:noFill/>
          <a:ln w="0">
            <a:noFill/>
          </a:ln>
        </p:spPr>
        <p:txBody>
          <a:bodyPr lIns="0" tIns="0" rIns="0" bIns="0" anchor="t">
            <a:noAutofit/>
          </a:bodyPr>
          <a:lstStyle/>
          <a:p>
            <a:pPr>
              <a:lnSpc>
                <a:spcPct val="110000"/>
              </a:lnSpc>
              <a:buNone/>
              <a:defRPr sz="2025" b="1">
                <a:solidFill>
                  <a:srgbClr val="153A43"/>
                </a:solidFill>
                <a:latin typeface="Century Gothic"/>
                <a:ea typeface="Century Gothic"/>
                <a:cs typeface="Century Gothic"/>
              </a:defRPr>
            </a:pPr>
            <a:r>
              <a:rPr sz="2025" b="1" dirty="0">
                <a:solidFill>
                  <a:srgbClr val="153A43"/>
                </a:solidFill>
                <a:latin typeface="Century Gothic"/>
                <a:ea typeface="Century Gothic"/>
                <a:cs typeface="Century Gothic"/>
              </a:rPr>
              <a:t>One real app:</a:t>
            </a:r>
          </a:p>
        </p:txBody>
      </p:sp>
      <p:sp>
        <p:nvSpPr>
          <p:cNvPr id="79" name="A teacher problem.&#10;One working app ">
            <a:extLst>
              <a:ext uri="{FF2B5EF4-FFF2-40B4-BE49-F238E27FC236}">
                <a16:creationId xmlns:a16="http://schemas.microsoft.com/office/drawing/2014/main" id="{4B3E8ABB-FC74-4774-B8F2-92BA0D74E545}"/>
              </a:ext>
            </a:extLst>
          </p:cNvPr>
          <p:cNvSpPr>
            <a:spLocks noGrp="1"/>
          </p:cNvSpPr>
          <p:nvPr/>
        </p:nvSpPr>
        <p:spPr>
          <a:xfrm>
            <a:off x="457200" y="2876550"/>
            <a:ext cx="4200525" cy="1200150"/>
          </a:xfrm>
          <a:prstGeom prst="rect">
            <a:avLst/>
          </a:prstGeom>
          <a:noFill/>
          <a:ln w="0">
            <a:noFill/>
          </a:ln>
        </p:spPr>
        <p:txBody>
          <a:bodyPr lIns="0" tIns="0" rIns="0" bIns="0" anchor="t">
            <a:noAutofit/>
          </a:bodyPr>
          <a:lstStyle/>
          <a:p>
            <a:pPr>
              <a:lnSpc>
                <a:spcPct val="110000"/>
              </a:lnSpc>
              <a:buNone/>
              <a:defRPr sz="1950" b="0">
                <a:solidFill>
                  <a:srgbClr val="153A43"/>
                </a:solidFill>
                <a:latin typeface="Century Gothic"/>
                <a:ea typeface="Century Gothic"/>
                <a:cs typeface="Century Gothic"/>
              </a:defRPr>
            </a:pPr>
            <a:r>
              <a:rPr sz="1950" b="0" dirty="0">
                <a:solidFill>
                  <a:srgbClr val="153A43"/>
                </a:solidFill>
                <a:latin typeface="Century Gothic"/>
                <a:ea typeface="Century Gothic"/>
                <a:cs typeface="Century Gothic"/>
              </a:rPr>
              <a:t>A teacher problem.</a:t>
            </a:r>
          </a:p>
          <a:p>
            <a:pPr>
              <a:lnSpc>
                <a:spcPct val="110000"/>
              </a:lnSpc>
              <a:buNone/>
              <a:defRPr sz="1950" b="0">
                <a:solidFill>
                  <a:srgbClr val="153A43"/>
                </a:solidFill>
                <a:latin typeface="Century Gothic"/>
                <a:ea typeface="Century Gothic"/>
                <a:cs typeface="Century Gothic"/>
              </a:defRPr>
            </a:pPr>
            <a:r>
              <a:rPr sz="1950" b="0" dirty="0">
                <a:solidFill>
                  <a:srgbClr val="153A43"/>
                </a:solidFill>
                <a:latin typeface="Century Gothic"/>
                <a:ea typeface="Century Gothic"/>
                <a:cs typeface="Century Gothic"/>
              </a:rPr>
              <a:t>One working app flow.</a:t>
            </a:r>
          </a:p>
          <a:p>
            <a:pPr>
              <a:lnSpc>
                <a:spcPct val="110000"/>
              </a:lnSpc>
              <a:buNone/>
              <a:defRPr sz="1950" b="0">
                <a:solidFill>
                  <a:srgbClr val="153A43"/>
                </a:solidFill>
                <a:latin typeface="Century Gothic"/>
                <a:ea typeface="Century Gothic"/>
                <a:cs typeface="Century Gothic"/>
              </a:defRPr>
            </a:pPr>
            <a:r>
              <a:rPr sz="1950" b="0" dirty="0">
                <a:solidFill>
                  <a:srgbClr val="153A43"/>
                </a:solidFill>
                <a:latin typeface="Century Gothic"/>
                <a:ea typeface="Century Gothic"/>
                <a:cs typeface="Century Gothic"/>
              </a:rPr>
              <a:t>A result I can use.</a:t>
            </a:r>
          </a:p>
        </p:txBody>
      </p:sp>
      <p:sp>
        <p:nvSpPr>
          <p:cNvPr id="80" name="STEM ED website">
            <a:extLst>
              <a:ext uri="{FF2B5EF4-FFF2-40B4-BE49-F238E27FC236}">
                <a16:creationId xmlns:a16="http://schemas.microsoft.com/office/drawing/2014/main" id="{A215DED7-C70F-41AE-900A-7C9A04F3D327}"/>
              </a:ext>
            </a:extLst>
          </p:cNvPr>
          <p:cNvSpPr>
            <a:spLocks noGrp="1"/>
          </p:cNvSpPr>
          <p:nvPr/>
        </p:nvSpPr>
        <p:spPr>
          <a:xfrm>
            <a:off x="457200" y="4219575"/>
            <a:ext cx="3857625" cy="371475"/>
          </a:xfrm>
          <a:prstGeom prst="rect">
            <a:avLst/>
          </a:prstGeom>
          <a:noFill/>
          <a:ln w="0">
            <a:noFill/>
          </a:ln>
        </p:spPr>
        <p:txBody>
          <a:bodyPr lIns="0" tIns="0" rIns="0" bIns="0" anchor="t">
            <a:noAutofit/>
          </a:bodyPr>
          <a:lstStyle/>
          <a:p>
            <a:pPr>
              <a:lnSpc>
                <a:spcPct val="110000"/>
              </a:lnSpc>
              <a:buNone/>
              <a:defRPr sz="1800" b="1">
                <a:solidFill>
                  <a:srgbClr val="00AFA9"/>
                </a:solidFill>
                <a:latin typeface="Century Gothic"/>
                <a:ea typeface="Century Gothic"/>
                <a:cs typeface="Century Gothic"/>
              </a:defRPr>
            </a:pPr>
            <a:r>
              <a:rPr sz="1800" b="1">
                <a:solidFill>
                  <a:srgbClr val="00AFA9"/>
                </a:solidFill>
                <a:latin typeface="Century Gothic"/>
                <a:ea typeface="Century Gothic"/>
                <a:cs typeface="Century Gothic"/>
                <a:hlinkClick r:id="rId4"/>
              </a:rPr>
              <a:t>stemed.ca</a:t>
            </a:r>
          </a:p>
        </p:txBody>
      </p:sp>
      <p:pic>
        <p:nvPicPr>
          <p:cNvPr id="90" name="Picture 89"/>
          <p:cNvPicPr>
            <a:picLocks noChangeAspect="1"/>
          </p:cNvPicPr>
          <p:nvPr/>
        </p:nvPicPr>
        <p:blipFill>
          <a:blip r:embed="rId5"/>
          <a:stretch/>
        </p:blipFill>
        <p:spPr>
          <a:xfrm>
            <a:off x="571652" y="829598"/>
            <a:ext cx="1888139" cy="555010"/>
          </a:xfrm>
          <a:prstGeom prst="rect">
            <a:avLst/>
          </a:prstGeom>
        </p:spPr>
      </p:pic>
      <p:pic>
        <p:nvPicPr>
          <p:cNvPr id="3" name="Picture 2">
            <a:extLst>
              <a:ext uri="{FF2B5EF4-FFF2-40B4-BE49-F238E27FC236}">
                <a16:creationId xmlns:a16="http://schemas.microsoft.com/office/drawing/2014/main" id="{1C47FE99-A785-5D6B-455E-24629BC85F98}"/>
              </a:ext>
            </a:extLst>
          </p:cNvPr>
          <p:cNvPicPr>
            <a:picLocks noChangeAspect="1"/>
          </p:cNvPicPr>
          <p:nvPr/>
        </p:nvPicPr>
        <p:blipFill>
          <a:blip r:embed="rId6"/>
          <a:stretch>
            <a:fillRect/>
          </a:stretch>
        </p:blipFill>
        <p:spPr>
          <a:xfrm>
            <a:off x="2184728" y="2189067"/>
            <a:ext cx="2133898" cy="409632"/>
          </a:xfrm>
          <a:prstGeom prst="rect">
            <a:avLst/>
          </a:prstGeom>
        </p:spPr>
      </p:pic>
      <p:pic>
        <p:nvPicPr>
          <p:cNvPr id="7" name="Picture 6">
            <a:extLst>
              <a:ext uri="{FF2B5EF4-FFF2-40B4-BE49-F238E27FC236}">
                <a16:creationId xmlns:a16="http://schemas.microsoft.com/office/drawing/2014/main" id="{15A540C3-E536-44B8-9A3C-5F871CF04193}"/>
              </a:ext>
            </a:extLst>
          </p:cNvPr>
          <p:cNvPicPr>
            <a:picLocks noChangeAspect="1"/>
          </p:cNvPicPr>
          <p:nvPr/>
        </p:nvPicPr>
        <p:blipFill>
          <a:blip r:embed="rId7"/>
          <a:stretch>
            <a:fillRect/>
          </a:stretch>
        </p:blipFill>
        <p:spPr>
          <a:xfrm>
            <a:off x="4772025" y="2372328"/>
            <a:ext cx="3910525" cy="2044486"/>
          </a:xfrm>
          <a:prstGeom prst="rect">
            <a:avLst/>
          </a:prstGeom>
        </p:spPr>
      </p:pic>
    </p:spTree>
    <p:extLst>
      <p:ext uri="{BB962C8B-B14F-4D97-AF65-F5344CB8AC3E}">
        <p14:creationId xmlns:p14="http://schemas.microsoft.com/office/powerpoint/2010/main" val="3723783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 name="Google Shape;82;p17"/>
          <p:cNvPicPr>
            <a:picLocks noChangeAspect="1"/>
          </p:cNvPicPr>
          <p:nvPr/>
        </p:nvPicPr>
        <p:blipFill>
          <a:blip r:embed="rId3">
            <a:alphaModFix/>
          </a:blip>
          <a:stretch>
            <a:fillRect/>
          </a:stretch>
        </p:blipFill>
        <p:spPr>
          <a:xfrm>
            <a:off x="0" y="0"/>
            <a:ext cx="9144000" cy="5143500"/>
          </a:xfrm>
          <a:prstGeom prst="rect">
            <a:avLst/>
          </a:prstGeom>
          <a:ln>
            <a:noFill/>
          </a:ln>
        </p:spPr>
      </p:pic>
      <p:sp>
        <p:nvSpPr>
          <p:cNvPr id="86" name="Rectangle 85">
            <a:extLst>
              <a:ext uri="{FF2B5EF4-FFF2-40B4-BE49-F238E27FC236}">
                <a16:creationId xmlns:a16="http://schemas.microsoft.com/office/drawing/2014/main" id="{FFD6C313-FE48-48CF-8CE8-DAD134956BDB}"/>
              </a:ext>
            </a:extLst>
          </p:cNvPr>
          <p:cNvSpPr>
            <a:spLocks noGrp="1"/>
          </p:cNvSpPr>
          <p:nvPr/>
        </p:nvSpPr>
        <p:spPr>
          <a:xfrm>
            <a:off x="457200" y="914400"/>
            <a:ext cx="7153275" cy="800100"/>
          </a:xfrm>
          <a:prstGeom prst="rect">
            <a:avLst/>
          </a:prstGeom>
          <a:noFill/>
          <a:ln w="0">
            <a:noFill/>
          </a:ln>
        </p:spPr>
        <p:txBody>
          <a:bodyPr lIns="0" tIns="0" rIns="0" bIns="0" anchor="t">
            <a:noAutofit/>
          </a:bodyPr>
          <a:lstStyle/>
          <a:p>
            <a:pPr>
              <a:lnSpc>
                <a:spcPct val="110000"/>
              </a:lnSpc>
              <a:buNone/>
              <a:defRPr sz="2925" b="1">
                <a:solidFill>
                  <a:srgbClr val="153A43"/>
                </a:solidFill>
                <a:latin typeface="Century Gothic"/>
                <a:ea typeface="Century Gothic"/>
                <a:cs typeface="Century Gothic"/>
              </a:defRPr>
            </a:pPr>
            <a:r>
              <a:rPr sz="2925" b="1">
                <a:solidFill>
                  <a:srgbClr val="153A43"/>
                </a:solidFill>
                <a:latin typeface="Century Gothic"/>
                <a:ea typeface="Century Gothic"/>
                <a:cs typeface="Century Gothic"/>
              </a:rPr>
              <a:t>The workspace around the model matters</a:t>
            </a:r>
          </a:p>
        </p:txBody>
      </p:sp>
      <p:sp>
        <p:nvSpPr>
          <p:cNvPr id="87" name="Rectangle 86">
            <a:extLst>
              <a:ext uri="{FF2B5EF4-FFF2-40B4-BE49-F238E27FC236}">
                <a16:creationId xmlns:a16="http://schemas.microsoft.com/office/drawing/2014/main" id="{DCE6277E-77B2-48AF-8E7E-31139520056C}"/>
              </a:ext>
            </a:extLst>
          </p:cNvPr>
          <p:cNvSpPr>
            <a:spLocks noGrp="1"/>
          </p:cNvSpPr>
          <p:nvPr/>
        </p:nvSpPr>
        <p:spPr>
          <a:xfrm>
            <a:off x="457200" y="2247900"/>
            <a:ext cx="1590675" cy="38100"/>
          </a:xfrm>
          <a:prstGeom prst="rect">
            <a:avLst/>
          </a:prstGeom>
          <a:solidFill>
            <a:srgbClr val="00AFA9"/>
          </a:solidFill>
          <a:ln w="0">
            <a:noFill/>
          </a:ln>
        </p:spPr>
        <p:txBody>
          <a:bodyPr/>
          <a:lstStyle/>
          <a:p>
            <a:endParaRPr/>
          </a:p>
        </p:txBody>
      </p:sp>
      <p:sp>
        <p:nvSpPr>
          <p:cNvPr id="88" name="Rectangle 87">
            <a:extLst>
              <a:ext uri="{FF2B5EF4-FFF2-40B4-BE49-F238E27FC236}">
                <a16:creationId xmlns:a16="http://schemas.microsoft.com/office/drawing/2014/main" id="{4DAE1EB2-17E0-4E2F-AF0D-33C0DC6AF7D0}"/>
              </a:ext>
            </a:extLst>
          </p:cNvPr>
          <p:cNvSpPr>
            <a:spLocks noGrp="1"/>
          </p:cNvSpPr>
          <p:nvPr/>
        </p:nvSpPr>
        <p:spPr>
          <a:xfrm>
            <a:off x="457200" y="2571750"/>
            <a:ext cx="1638300" cy="1085850"/>
          </a:xfrm>
          <a:prstGeom prst="rect">
            <a:avLst/>
          </a:prstGeom>
          <a:noFill/>
          <a:ln w="0">
            <a:noFill/>
          </a:ln>
        </p:spPr>
        <p:txBody>
          <a:bodyPr lIns="0" tIns="0" rIns="0" bIns="0" anchor="t">
            <a:noAutofit/>
          </a:bodyPr>
          <a:lstStyle/>
          <a:p>
            <a:pPr>
              <a:lnSpc>
                <a:spcPct val="110000"/>
              </a:lnSpc>
              <a:buNone/>
              <a:defRPr sz="2025" b="1">
                <a:solidFill>
                  <a:srgbClr val="153A43"/>
                </a:solidFill>
                <a:latin typeface="Century Gothic"/>
                <a:ea typeface="Century Gothic"/>
                <a:cs typeface="Century Gothic"/>
              </a:defRPr>
            </a:pPr>
            <a:r>
              <a:rPr sz="2025" b="1">
                <a:solidFill>
                  <a:srgbClr val="153A43"/>
                </a:solidFill>
                <a:latin typeface="Century Gothic"/>
                <a:ea typeface="Century Gothic"/>
                <a:cs typeface="Century Gothic"/>
              </a:rPr>
              <a:t>Context</a:t>
            </a:r>
          </a:p>
        </p:txBody>
      </p:sp>
      <p:sp>
        <p:nvSpPr>
          <p:cNvPr id="89" name="Rectangle 88">
            <a:extLst>
              <a:ext uri="{FF2B5EF4-FFF2-40B4-BE49-F238E27FC236}">
                <a16:creationId xmlns:a16="http://schemas.microsoft.com/office/drawing/2014/main" id="{07CB80C6-141F-414D-8835-5929A4A124F7}"/>
              </a:ext>
            </a:extLst>
          </p:cNvPr>
          <p:cNvSpPr>
            <a:spLocks noGrp="1"/>
          </p:cNvSpPr>
          <p:nvPr/>
        </p:nvSpPr>
        <p:spPr>
          <a:xfrm>
            <a:off x="2266950" y="2247900"/>
            <a:ext cx="1590675" cy="38100"/>
          </a:xfrm>
          <a:prstGeom prst="rect">
            <a:avLst/>
          </a:prstGeom>
          <a:solidFill>
            <a:srgbClr val="F06449"/>
          </a:solidFill>
          <a:ln w="0">
            <a:noFill/>
          </a:ln>
        </p:spPr>
        <p:txBody>
          <a:bodyPr/>
          <a:lstStyle/>
          <a:p>
            <a:endParaRPr/>
          </a:p>
        </p:txBody>
      </p:sp>
      <p:sp>
        <p:nvSpPr>
          <p:cNvPr id="90" name="Rectangle 89">
            <a:extLst>
              <a:ext uri="{FF2B5EF4-FFF2-40B4-BE49-F238E27FC236}">
                <a16:creationId xmlns:a16="http://schemas.microsoft.com/office/drawing/2014/main" id="{428377A2-32E6-4FD4-94A9-2CDE02275A75}"/>
              </a:ext>
            </a:extLst>
          </p:cNvPr>
          <p:cNvSpPr>
            <a:spLocks noGrp="1"/>
          </p:cNvSpPr>
          <p:nvPr/>
        </p:nvSpPr>
        <p:spPr>
          <a:xfrm>
            <a:off x="2266950" y="2571750"/>
            <a:ext cx="1638300" cy="1085850"/>
          </a:xfrm>
          <a:prstGeom prst="rect">
            <a:avLst/>
          </a:prstGeom>
          <a:noFill/>
          <a:ln w="0">
            <a:noFill/>
          </a:ln>
        </p:spPr>
        <p:txBody>
          <a:bodyPr lIns="0" tIns="0" rIns="0" bIns="0" anchor="t">
            <a:noAutofit/>
          </a:bodyPr>
          <a:lstStyle/>
          <a:p>
            <a:pPr>
              <a:lnSpc>
                <a:spcPct val="110000"/>
              </a:lnSpc>
              <a:buNone/>
              <a:defRPr sz="2025" b="1">
                <a:solidFill>
                  <a:srgbClr val="153A43"/>
                </a:solidFill>
                <a:latin typeface="Century Gothic"/>
                <a:ea typeface="Century Gothic"/>
                <a:cs typeface="Century Gothic"/>
              </a:defRPr>
            </a:pPr>
            <a:r>
              <a:rPr sz="2025" b="1">
                <a:solidFill>
                  <a:srgbClr val="153A43"/>
                </a:solidFill>
                <a:latin typeface="Century Gothic"/>
                <a:ea typeface="Century Gothic"/>
                <a:cs typeface="Century Gothic"/>
              </a:rPr>
              <a:t>Tools</a:t>
            </a:r>
          </a:p>
        </p:txBody>
      </p:sp>
      <p:sp>
        <p:nvSpPr>
          <p:cNvPr id="91" name="Rectangle 90">
            <a:extLst>
              <a:ext uri="{FF2B5EF4-FFF2-40B4-BE49-F238E27FC236}">
                <a16:creationId xmlns:a16="http://schemas.microsoft.com/office/drawing/2014/main" id="{5AEA6600-D122-4B51-8A5C-F6A5FCFDF802}"/>
              </a:ext>
            </a:extLst>
          </p:cNvPr>
          <p:cNvSpPr>
            <a:spLocks noGrp="1"/>
          </p:cNvSpPr>
          <p:nvPr/>
        </p:nvSpPr>
        <p:spPr>
          <a:xfrm>
            <a:off x="4076700" y="2247900"/>
            <a:ext cx="1590675" cy="38100"/>
          </a:xfrm>
          <a:prstGeom prst="rect">
            <a:avLst/>
          </a:prstGeom>
          <a:solidFill>
            <a:srgbClr val="3868D9"/>
          </a:solidFill>
          <a:ln w="0">
            <a:noFill/>
          </a:ln>
        </p:spPr>
        <p:txBody>
          <a:bodyPr/>
          <a:lstStyle/>
          <a:p>
            <a:endParaRPr/>
          </a:p>
        </p:txBody>
      </p:sp>
      <p:sp>
        <p:nvSpPr>
          <p:cNvPr id="92" name="Rectangle 91">
            <a:extLst>
              <a:ext uri="{FF2B5EF4-FFF2-40B4-BE49-F238E27FC236}">
                <a16:creationId xmlns:a16="http://schemas.microsoft.com/office/drawing/2014/main" id="{D580DD7F-E50E-4772-9C45-6E8E7D9851D5}"/>
              </a:ext>
            </a:extLst>
          </p:cNvPr>
          <p:cNvSpPr>
            <a:spLocks noGrp="1"/>
          </p:cNvSpPr>
          <p:nvPr/>
        </p:nvSpPr>
        <p:spPr>
          <a:xfrm>
            <a:off x="4076700" y="2571750"/>
            <a:ext cx="1638300" cy="1085850"/>
          </a:xfrm>
          <a:prstGeom prst="rect">
            <a:avLst/>
          </a:prstGeom>
          <a:noFill/>
          <a:ln w="0">
            <a:noFill/>
          </a:ln>
        </p:spPr>
        <p:txBody>
          <a:bodyPr lIns="0" tIns="0" rIns="0" bIns="0" anchor="t">
            <a:noAutofit/>
          </a:bodyPr>
          <a:lstStyle/>
          <a:p>
            <a:pPr>
              <a:lnSpc>
                <a:spcPct val="110000"/>
              </a:lnSpc>
              <a:buNone/>
              <a:defRPr sz="2025" b="1">
                <a:solidFill>
                  <a:srgbClr val="153A43"/>
                </a:solidFill>
                <a:latin typeface="Century Gothic"/>
                <a:ea typeface="Century Gothic"/>
                <a:cs typeface="Century Gothic"/>
              </a:defRPr>
            </a:pPr>
            <a:r>
              <a:rPr sz="2025" b="1">
                <a:solidFill>
                  <a:srgbClr val="153A43"/>
                </a:solidFill>
                <a:latin typeface="Century Gothic"/>
                <a:ea typeface="Century Gothic"/>
                <a:cs typeface="Century Gothic"/>
              </a:rPr>
              <a:t>Visible</a:t>
            </a:r>
          </a:p>
          <a:p>
            <a:pPr>
              <a:lnSpc>
                <a:spcPct val="110000"/>
              </a:lnSpc>
              <a:buNone/>
              <a:defRPr sz="2025" b="1">
                <a:solidFill>
                  <a:srgbClr val="153A43"/>
                </a:solidFill>
                <a:latin typeface="Century Gothic"/>
                <a:ea typeface="Century Gothic"/>
                <a:cs typeface="Century Gothic"/>
              </a:defRPr>
            </a:pPr>
            <a:r>
              <a:rPr sz="2025" b="1">
                <a:solidFill>
                  <a:srgbClr val="153A43"/>
                </a:solidFill>
                <a:latin typeface="Century Gothic"/>
                <a:ea typeface="Century Gothic"/>
                <a:cs typeface="Century Gothic"/>
              </a:rPr>
              <a:t>actions</a:t>
            </a:r>
          </a:p>
        </p:txBody>
      </p:sp>
      <p:sp>
        <p:nvSpPr>
          <p:cNvPr id="93" name="Rectangle 92">
            <a:extLst>
              <a:ext uri="{FF2B5EF4-FFF2-40B4-BE49-F238E27FC236}">
                <a16:creationId xmlns:a16="http://schemas.microsoft.com/office/drawing/2014/main" id="{04E8AE9F-41DA-49B0-9C26-E87D0707029B}"/>
              </a:ext>
            </a:extLst>
          </p:cNvPr>
          <p:cNvSpPr>
            <a:spLocks noGrp="1"/>
          </p:cNvSpPr>
          <p:nvPr/>
        </p:nvSpPr>
        <p:spPr>
          <a:xfrm>
            <a:off x="5886450" y="2247900"/>
            <a:ext cx="1590675" cy="38100"/>
          </a:xfrm>
          <a:prstGeom prst="rect">
            <a:avLst/>
          </a:prstGeom>
          <a:solidFill>
            <a:srgbClr val="7652C8"/>
          </a:solidFill>
          <a:ln w="0">
            <a:noFill/>
          </a:ln>
        </p:spPr>
        <p:txBody>
          <a:bodyPr/>
          <a:lstStyle/>
          <a:p>
            <a:endParaRPr/>
          </a:p>
        </p:txBody>
      </p:sp>
      <p:sp>
        <p:nvSpPr>
          <p:cNvPr id="94" name="Rectangle 93">
            <a:extLst>
              <a:ext uri="{FF2B5EF4-FFF2-40B4-BE49-F238E27FC236}">
                <a16:creationId xmlns:a16="http://schemas.microsoft.com/office/drawing/2014/main" id="{8A53E145-844F-445F-9C0C-4F361E58435F}"/>
              </a:ext>
            </a:extLst>
          </p:cNvPr>
          <p:cNvSpPr>
            <a:spLocks noGrp="1"/>
          </p:cNvSpPr>
          <p:nvPr/>
        </p:nvSpPr>
        <p:spPr>
          <a:xfrm>
            <a:off x="5886450" y="2571750"/>
            <a:ext cx="1638300" cy="1085850"/>
          </a:xfrm>
          <a:prstGeom prst="rect">
            <a:avLst/>
          </a:prstGeom>
          <a:noFill/>
          <a:ln w="0">
            <a:noFill/>
          </a:ln>
        </p:spPr>
        <p:txBody>
          <a:bodyPr lIns="0" tIns="0" rIns="0" bIns="0" anchor="t">
            <a:noAutofit/>
          </a:bodyPr>
          <a:lstStyle/>
          <a:p>
            <a:pPr>
              <a:lnSpc>
                <a:spcPct val="110000"/>
              </a:lnSpc>
              <a:buNone/>
              <a:defRPr sz="2025" b="1">
                <a:solidFill>
                  <a:srgbClr val="153A43"/>
                </a:solidFill>
                <a:latin typeface="Century Gothic"/>
                <a:ea typeface="Century Gothic"/>
                <a:cs typeface="Century Gothic"/>
              </a:defRPr>
            </a:pPr>
            <a:r>
              <a:rPr sz="2025" b="1">
                <a:solidFill>
                  <a:srgbClr val="153A43"/>
                </a:solidFill>
                <a:latin typeface="Century Gothic"/>
                <a:ea typeface="Century Gothic"/>
                <a:cs typeface="Century Gothic"/>
              </a:rPr>
              <a:t>Reviewed</a:t>
            </a:r>
          </a:p>
          <a:p>
            <a:pPr>
              <a:lnSpc>
                <a:spcPct val="110000"/>
              </a:lnSpc>
              <a:buNone/>
              <a:defRPr sz="2025" b="1">
                <a:solidFill>
                  <a:srgbClr val="153A43"/>
                </a:solidFill>
                <a:latin typeface="Century Gothic"/>
                <a:ea typeface="Century Gothic"/>
                <a:cs typeface="Century Gothic"/>
              </a:defRPr>
            </a:pPr>
            <a:r>
              <a:rPr sz="2025" b="1">
                <a:solidFill>
                  <a:srgbClr val="153A43"/>
                </a:solidFill>
                <a:latin typeface="Century Gothic"/>
                <a:ea typeface="Century Gothic"/>
                <a:cs typeface="Century Gothic"/>
              </a:rPr>
              <a:t>result</a:t>
            </a:r>
          </a:p>
        </p:txBody>
      </p:sp>
      <p:sp>
        <p:nvSpPr>
          <p:cNvPr id="95" name="Rectangle 94">
            <a:extLst>
              <a:ext uri="{FF2B5EF4-FFF2-40B4-BE49-F238E27FC236}">
                <a16:creationId xmlns:a16="http://schemas.microsoft.com/office/drawing/2014/main" id="{EAEC4A77-1EAD-48F4-9BD1-D02C8FCE8E17}"/>
              </a:ext>
            </a:extLst>
          </p:cNvPr>
          <p:cNvSpPr>
            <a:spLocks noGrp="1"/>
          </p:cNvSpPr>
          <p:nvPr/>
        </p:nvSpPr>
        <p:spPr>
          <a:xfrm>
            <a:off x="457200" y="4152900"/>
            <a:ext cx="6819900" cy="476250"/>
          </a:xfrm>
          <a:prstGeom prst="rect">
            <a:avLst/>
          </a:prstGeom>
          <a:noFill/>
          <a:ln w="0">
            <a:noFill/>
          </a:ln>
        </p:spPr>
        <p:txBody>
          <a:bodyPr lIns="0" tIns="0" rIns="0" bIns="0" anchor="t">
            <a:noAutofit/>
          </a:bodyPr>
          <a:lstStyle/>
          <a:p>
            <a:pPr>
              <a:lnSpc>
                <a:spcPct val="110000"/>
              </a:lnSpc>
              <a:buNone/>
              <a:defRPr sz="1875" b="0">
                <a:solidFill>
                  <a:srgbClr val="45636B"/>
                </a:solidFill>
                <a:latin typeface="Century Gothic"/>
                <a:ea typeface="Century Gothic"/>
                <a:cs typeface="Century Gothic"/>
              </a:defRPr>
            </a:pPr>
            <a:r>
              <a:rPr sz="1875" b="0">
                <a:solidFill>
                  <a:srgbClr val="45636B"/>
                </a:solidFill>
                <a:latin typeface="Century Gothic"/>
                <a:ea typeface="Century Gothic"/>
                <a:cs typeface="Century Gothic"/>
              </a:rPr>
              <a:t>Judge the whole workflow, including the model.</a:t>
            </a:r>
          </a:p>
        </p:txBody>
      </p:sp>
    </p:spTree>
    <p:extLst>
      <p:ext uri="{BB962C8B-B14F-4D97-AF65-F5344CB8AC3E}">
        <p14:creationId xmlns:p14="http://schemas.microsoft.com/office/powerpoint/2010/main" val="9548941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 name="Google Shape;54;p13"/>
          <p:cNvPicPr>
            <a:picLocks noChangeAspect="1"/>
          </p:cNvPicPr>
          <p:nvPr/>
        </p:nvPicPr>
        <p:blipFill>
          <a:blip r:embed="rId3">
            <a:alphaModFix/>
          </a:blip>
          <a:stretch>
            <a:fillRect/>
          </a:stretch>
        </p:blipFill>
        <p:spPr>
          <a:xfrm>
            <a:off x="0" y="0"/>
            <a:ext cx="9144000" cy="5143500"/>
          </a:xfrm>
          <a:prstGeom prst="rect">
            <a:avLst/>
          </a:prstGeom>
          <a:ln>
            <a:noFill/>
          </a:ln>
        </p:spPr>
      </p:pic>
      <p:sp>
        <p:nvSpPr>
          <p:cNvPr id="58" name="Rectangle 57">
            <a:extLst>
              <a:ext uri="{FF2B5EF4-FFF2-40B4-BE49-F238E27FC236}">
                <a16:creationId xmlns:a16="http://schemas.microsoft.com/office/drawing/2014/main" id="{C5471578-F029-4B05-B799-CD1F6683C360}"/>
              </a:ext>
            </a:extLst>
          </p:cNvPr>
          <p:cNvSpPr>
            <a:spLocks noGrp="1"/>
          </p:cNvSpPr>
          <p:nvPr/>
        </p:nvSpPr>
        <p:spPr>
          <a:xfrm>
            <a:off x="457200" y="914400"/>
            <a:ext cx="7153275" cy="800100"/>
          </a:xfrm>
          <a:prstGeom prst="rect">
            <a:avLst/>
          </a:prstGeom>
          <a:noFill/>
          <a:ln w="0">
            <a:noFill/>
          </a:ln>
        </p:spPr>
        <p:txBody>
          <a:bodyPr lIns="0" tIns="0" rIns="0" bIns="0" anchor="t">
            <a:noAutofit/>
          </a:bodyPr>
          <a:lstStyle/>
          <a:p>
            <a:pPr>
              <a:lnSpc>
                <a:spcPct val="110000"/>
              </a:lnSpc>
              <a:buNone/>
              <a:defRPr sz="2925" b="1">
                <a:solidFill>
                  <a:srgbClr val="153A43"/>
                </a:solidFill>
                <a:latin typeface="Century Gothic"/>
                <a:ea typeface="Century Gothic"/>
                <a:cs typeface="Century Gothic"/>
              </a:defRPr>
            </a:pPr>
            <a:r>
              <a:rPr sz="2925" b="1">
                <a:solidFill>
                  <a:srgbClr val="153A43"/>
                </a:solidFill>
                <a:latin typeface="Century Gothic"/>
                <a:ea typeface="Century Gothic"/>
                <a:cs typeface="Century Gothic"/>
              </a:rPr>
              <a:t>A result worth keeping survives a check</a:t>
            </a:r>
          </a:p>
        </p:txBody>
      </p:sp>
      <p:sp>
        <p:nvSpPr>
          <p:cNvPr id="59" name="Oval 58">
            <a:extLst>
              <a:ext uri="{FF2B5EF4-FFF2-40B4-BE49-F238E27FC236}">
                <a16:creationId xmlns:a16="http://schemas.microsoft.com/office/drawing/2014/main" id="{8D899B20-8E98-41BB-AC03-BCB2EA0BF90E}"/>
              </a:ext>
            </a:extLst>
          </p:cNvPr>
          <p:cNvSpPr>
            <a:spLocks noGrp="1"/>
          </p:cNvSpPr>
          <p:nvPr/>
        </p:nvSpPr>
        <p:spPr>
          <a:xfrm>
            <a:off x="457200" y="1866900"/>
            <a:ext cx="228600" cy="228600"/>
          </a:xfrm>
          <a:prstGeom prst="ellipse">
            <a:avLst/>
          </a:prstGeom>
          <a:solidFill>
            <a:srgbClr val="00AFA9"/>
          </a:solidFill>
          <a:ln w="0">
            <a:noFill/>
          </a:ln>
        </p:spPr>
        <p:txBody>
          <a:bodyPr/>
          <a:lstStyle/>
          <a:p>
            <a:endParaRPr/>
          </a:p>
        </p:txBody>
      </p:sp>
      <p:sp>
        <p:nvSpPr>
          <p:cNvPr id="60" name="Rectangle 59">
            <a:extLst>
              <a:ext uri="{FF2B5EF4-FFF2-40B4-BE49-F238E27FC236}">
                <a16:creationId xmlns:a16="http://schemas.microsoft.com/office/drawing/2014/main" id="{E2429949-84C2-49C9-8D2E-710607989418}"/>
              </a:ext>
            </a:extLst>
          </p:cNvPr>
          <p:cNvSpPr>
            <a:spLocks noGrp="1"/>
          </p:cNvSpPr>
          <p:nvPr/>
        </p:nvSpPr>
        <p:spPr>
          <a:xfrm>
            <a:off x="904875" y="1828800"/>
            <a:ext cx="6677025" cy="533400"/>
          </a:xfrm>
          <a:prstGeom prst="rect">
            <a:avLst/>
          </a:prstGeom>
          <a:noFill/>
          <a:ln w="0">
            <a:noFill/>
          </a:ln>
        </p:spPr>
        <p:txBody>
          <a:bodyPr lIns="0" tIns="0" rIns="0" bIns="0" anchor="t">
            <a:noAutofit/>
          </a:bodyPr>
          <a:lstStyle/>
          <a:p>
            <a:pPr>
              <a:lnSpc>
                <a:spcPct val="110000"/>
              </a:lnSpc>
              <a:buNone/>
              <a:defRPr sz="1875" b="0">
                <a:solidFill>
                  <a:srgbClr val="153A43"/>
                </a:solidFill>
                <a:latin typeface="Century Gothic"/>
                <a:ea typeface="Century Gothic"/>
                <a:cs typeface="Century Gothic"/>
              </a:defRPr>
            </a:pPr>
            <a:r>
              <a:rPr sz="1875" b="0">
                <a:solidFill>
                  <a:srgbClr val="153A43"/>
                </a:solidFill>
                <a:latin typeface="Century Gothic"/>
                <a:ea typeface="Century Gothic"/>
                <a:cs typeface="Century Gothic"/>
              </a:rPr>
              <a:t>Open the source or the finished file</a:t>
            </a:r>
          </a:p>
        </p:txBody>
      </p:sp>
      <p:sp>
        <p:nvSpPr>
          <p:cNvPr id="61" name="Oval 60">
            <a:extLst>
              <a:ext uri="{FF2B5EF4-FFF2-40B4-BE49-F238E27FC236}">
                <a16:creationId xmlns:a16="http://schemas.microsoft.com/office/drawing/2014/main" id="{00BC5D6A-291B-4E9E-9690-2BCC1AFAEECB}"/>
              </a:ext>
            </a:extLst>
          </p:cNvPr>
          <p:cNvSpPr>
            <a:spLocks noGrp="1"/>
          </p:cNvSpPr>
          <p:nvPr/>
        </p:nvSpPr>
        <p:spPr>
          <a:xfrm>
            <a:off x="457200" y="2476500"/>
            <a:ext cx="228600" cy="228600"/>
          </a:xfrm>
          <a:prstGeom prst="ellipse">
            <a:avLst/>
          </a:prstGeom>
          <a:solidFill>
            <a:srgbClr val="F06449"/>
          </a:solidFill>
          <a:ln w="0">
            <a:noFill/>
          </a:ln>
        </p:spPr>
        <p:txBody>
          <a:bodyPr/>
          <a:lstStyle/>
          <a:p>
            <a:endParaRPr/>
          </a:p>
        </p:txBody>
      </p:sp>
      <p:sp>
        <p:nvSpPr>
          <p:cNvPr id="62" name="Rectangle 61">
            <a:extLst>
              <a:ext uri="{FF2B5EF4-FFF2-40B4-BE49-F238E27FC236}">
                <a16:creationId xmlns:a16="http://schemas.microsoft.com/office/drawing/2014/main" id="{D3692320-33F0-45A5-A93F-F7B77B904362}"/>
              </a:ext>
            </a:extLst>
          </p:cNvPr>
          <p:cNvSpPr>
            <a:spLocks noGrp="1"/>
          </p:cNvSpPr>
          <p:nvPr/>
        </p:nvSpPr>
        <p:spPr>
          <a:xfrm>
            <a:off x="904875" y="2438400"/>
            <a:ext cx="6677025" cy="533400"/>
          </a:xfrm>
          <a:prstGeom prst="rect">
            <a:avLst/>
          </a:prstGeom>
          <a:noFill/>
          <a:ln w="0">
            <a:noFill/>
          </a:ln>
        </p:spPr>
        <p:txBody>
          <a:bodyPr lIns="0" tIns="0" rIns="0" bIns="0" anchor="t">
            <a:noAutofit/>
          </a:bodyPr>
          <a:lstStyle/>
          <a:p>
            <a:pPr>
              <a:lnSpc>
                <a:spcPct val="110000"/>
              </a:lnSpc>
              <a:buNone/>
              <a:defRPr sz="1875" b="0">
                <a:solidFill>
                  <a:srgbClr val="153A43"/>
                </a:solidFill>
                <a:latin typeface="Century Gothic"/>
                <a:ea typeface="Century Gothic"/>
                <a:cs typeface="Century Gothic"/>
              </a:defRPr>
            </a:pPr>
            <a:r>
              <a:rPr sz="1875" b="0">
                <a:solidFill>
                  <a:srgbClr val="153A43"/>
                </a:solidFill>
                <a:latin typeface="Century Gothic"/>
                <a:ea typeface="Century Gothic"/>
                <a:cs typeface="Century Gothic"/>
              </a:rPr>
              <a:t>Check a number, unit or exact link</a:t>
            </a:r>
          </a:p>
        </p:txBody>
      </p:sp>
      <p:sp>
        <p:nvSpPr>
          <p:cNvPr id="63" name="Oval 62">
            <a:extLst>
              <a:ext uri="{FF2B5EF4-FFF2-40B4-BE49-F238E27FC236}">
                <a16:creationId xmlns:a16="http://schemas.microsoft.com/office/drawing/2014/main" id="{53D8A9BA-69E9-490C-8B3E-F20E7E79EAFB}"/>
              </a:ext>
            </a:extLst>
          </p:cNvPr>
          <p:cNvSpPr>
            <a:spLocks noGrp="1"/>
          </p:cNvSpPr>
          <p:nvPr/>
        </p:nvSpPr>
        <p:spPr>
          <a:xfrm>
            <a:off x="457200" y="3086100"/>
            <a:ext cx="228600" cy="228600"/>
          </a:xfrm>
          <a:prstGeom prst="ellipse">
            <a:avLst/>
          </a:prstGeom>
          <a:solidFill>
            <a:srgbClr val="3868D9"/>
          </a:solidFill>
          <a:ln w="0">
            <a:noFill/>
          </a:ln>
        </p:spPr>
        <p:txBody>
          <a:bodyPr/>
          <a:lstStyle/>
          <a:p>
            <a:endParaRPr/>
          </a:p>
        </p:txBody>
      </p:sp>
      <p:sp>
        <p:nvSpPr>
          <p:cNvPr id="64" name="Rectangle 63">
            <a:extLst>
              <a:ext uri="{FF2B5EF4-FFF2-40B4-BE49-F238E27FC236}">
                <a16:creationId xmlns:a16="http://schemas.microsoft.com/office/drawing/2014/main" id="{1E401725-3A28-4F26-AA75-AF04C5AA1AB1}"/>
              </a:ext>
            </a:extLst>
          </p:cNvPr>
          <p:cNvSpPr>
            <a:spLocks noGrp="1"/>
          </p:cNvSpPr>
          <p:nvPr/>
        </p:nvSpPr>
        <p:spPr>
          <a:xfrm>
            <a:off x="904875" y="3048000"/>
            <a:ext cx="6677025" cy="533400"/>
          </a:xfrm>
          <a:prstGeom prst="rect">
            <a:avLst/>
          </a:prstGeom>
          <a:noFill/>
          <a:ln w="0">
            <a:noFill/>
          </a:ln>
        </p:spPr>
        <p:txBody>
          <a:bodyPr lIns="0" tIns="0" rIns="0" bIns="0" anchor="t">
            <a:noAutofit/>
          </a:bodyPr>
          <a:lstStyle/>
          <a:p>
            <a:pPr>
              <a:lnSpc>
                <a:spcPct val="110000"/>
              </a:lnSpc>
              <a:buNone/>
              <a:defRPr sz="1875" b="0">
                <a:solidFill>
                  <a:srgbClr val="153A43"/>
                </a:solidFill>
                <a:latin typeface="Century Gothic"/>
                <a:ea typeface="Century Gothic"/>
                <a:cs typeface="Century Gothic"/>
              </a:defRPr>
            </a:pPr>
            <a:r>
              <a:rPr sz="1875" b="0">
                <a:solidFill>
                  <a:srgbClr val="153A43"/>
                </a:solidFill>
                <a:latin typeface="Century Gothic"/>
                <a:ea typeface="Century Gothic"/>
                <a:cs typeface="Century Gothic"/>
              </a:rPr>
              <a:t>Try a control that could expose an error</a:t>
            </a:r>
          </a:p>
        </p:txBody>
      </p:sp>
      <p:sp>
        <p:nvSpPr>
          <p:cNvPr id="65" name="Oval 64">
            <a:extLst>
              <a:ext uri="{FF2B5EF4-FFF2-40B4-BE49-F238E27FC236}">
                <a16:creationId xmlns:a16="http://schemas.microsoft.com/office/drawing/2014/main" id="{B795AB87-0617-4EC3-914C-8205DBD1465F}"/>
              </a:ext>
            </a:extLst>
          </p:cNvPr>
          <p:cNvSpPr>
            <a:spLocks noGrp="1"/>
          </p:cNvSpPr>
          <p:nvPr/>
        </p:nvSpPr>
        <p:spPr>
          <a:xfrm>
            <a:off x="457200" y="3695700"/>
            <a:ext cx="228600" cy="228600"/>
          </a:xfrm>
          <a:prstGeom prst="ellipse">
            <a:avLst/>
          </a:prstGeom>
          <a:solidFill>
            <a:srgbClr val="7652C8"/>
          </a:solidFill>
          <a:ln w="0">
            <a:noFill/>
          </a:ln>
        </p:spPr>
        <p:txBody>
          <a:bodyPr/>
          <a:lstStyle/>
          <a:p>
            <a:endParaRPr/>
          </a:p>
        </p:txBody>
      </p:sp>
      <p:sp>
        <p:nvSpPr>
          <p:cNvPr id="66" name="Rectangle 65">
            <a:extLst>
              <a:ext uri="{FF2B5EF4-FFF2-40B4-BE49-F238E27FC236}">
                <a16:creationId xmlns:a16="http://schemas.microsoft.com/office/drawing/2014/main" id="{76CB061C-0B74-4A4D-8D3A-02A1E8664878}"/>
              </a:ext>
            </a:extLst>
          </p:cNvPr>
          <p:cNvSpPr>
            <a:spLocks noGrp="1"/>
          </p:cNvSpPr>
          <p:nvPr/>
        </p:nvSpPr>
        <p:spPr>
          <a:xfrm>
            <a:off x="904875" y="3657600"/>
            <a:ext cx="6677025" cy="533400"/>
          </a:xfrm>
          <a:prstGeom prst="rect">
            <a:avLst/>
          </a:prstGeom>
          <a:noFill/>
          <a:ln w="0">
            <a:noFill/>
          </a:ln>
        </p:spPr>
        <p:txBody>
          <a:bodyPr lIns="0" tIns="0" rIns="0" bIns="0" anchor="t">
            <a:noAutofit/>
          </a:bodyPr>
          <a:lstStyle/>
          <a:p>
            <a:pPr>
              <a:lnSpc>
                <a:spcPct val="110000"/>
              </a:lnSpc>
              <a:buNone/>
              <a:defRPr sz="1875" b="0">
                <a:solidFill>
                  <a:srgbClr val="153A43"/>
                </a:solidFill>
                <a:latin typeface="Century Gothic"/>
                <a:ea typeface="Century Gothic"/>
                <a:cs typeface="Century Gothic"/>
              </a:defRPr>
            </a:pPr>
            <a:r>
              <a:rPr sz="1875" b="0">
                <a:solidFill>
                  <a:srgbClr val="153A43"/>
                </a:solidFill>
                <a:latin typeface="Century Gothic"/>
                <a:ea typeface="Century Gothic"/>
                <a:cs typeface="Century Gothic"/>
              </a:rPr>
              <a:t>Ask for one change and inspect the revision</a:t>
            </a:r>
          </a:p>
        </p:txBody>
      </p:sp>
    </p:spTree>
    <p:extLst>
      <p:ext uri="{BB962C8B-B14F-4D97-AF65-F5344CB8AC3E}">
        <p14:creationId xmlns:p14="http://schemas.microsoft.com/office/powerpoint/2010/main" val="3723783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 name="Google Shape;61;p14"/>
          <p:cNvPicPr>
            <a:picLocks noChangeAspect="1"/>
          </p:cNvPicPr>
          <p:nvPr/>
        </p:nvPicPr>
        <p:blipFill>
          <a:blip r:embed="rId3">
            <a:alphaModFix/>
          </a:blip>
          <a:stretch>
            <a:fillRect/>
          </a:stretch>
        </p:blipFill>
        <p:spPr>
          <a:xfrm>
            <a:off x="0" y="0"/>
            <a:ext cx="9144000" cy="5143500"/>
          </a:xfrm>
          <a:prstGeom prst="rect">
            <a:avLst/>
          </a:prstGeom>
          <a:ln>
            <a:noFill/>
          </a:ln>
        </p:spPr>
      </p:pic>
      <p:sp>
        <p:nvSpPr>
          <p:cNvPr id="74" name="title">
            <a:extLst>
              <a:ext uri="{FF2B5EF4-FFF2-40B4-BE49-F238E27FC236}">
                <a16:creationId xmlns:a16="http://schemas.microsoft.com/office/drawing/2014/main" id="{5CF02465-C316-4394-95A7-2BACF0F3B5C7}"/>
              </a:ext>
            </a:extLst>
          </p:cNvPr>
          <p:cNvSpPr>
            <a:spLocks noGrp="1"/>
          </p:cNvSpPr>
          <p:nvPr/>
        </p:nvSpPr>
        <p:spPr>
          <a:xfrm>
            <a:off x="457200" y="914400"/>
            <a:ext cx="7153275" cy="800100"/>
          </a:xfrm>
          <a:prstGeom prst="rect">
            <a:avLst/>
          </a:prstGeom>
          <a:noFill/>
          <a:ln w="0">
            <a:noFill/>
          </a:ln>
        </p:spPr>
        <p:txBody>
          <a:bodyPr lIns="0" tIns="0" rIns="0" bIns="0" anchor="t">
            <a:noAutofit/>
          </a:bodyPr>
          <a:lstStyle/>
          <a:p>
            <a:pPr>
              <a:lnSpc>
                <a:spcPct val="110000"/>
              </a:lnSpc>
              <a:buNone/>
              <a:defRPr sz="2925" b="1">
                <a:solidFill>
                  <a:srgbClr val="153A43"/>
                </a:solidFill>
                <a:latin typeface="Century Gothic"/>
                <a:ea typeface="Century Gothic"/>
                <a:cs typeface="Century Gothic"/>
              </a:defRPr>
            </a:pPr>
            <a:r>
              <a:rPr sz="2925" b="1">
                <a:solidFill>
                  <a:srgbClr val="153A43"/>
                </a:solidFill>
                <a:latin typeface="Century Gothic"/>
                <a:ea typeface="Century Gothic"/>
                <a:cs typeface="Century Gothic"/>
              </a:rPr>
              <a:t>Now choose your breakout</a:t>
            </a:r>
          </a:p>
        </p:txBody>
      </p:sp>
      <p:sp>
        <p:nvSpPr>
          <p:cNvPr id="75" name="Rectangle 74">
            <a:extLst>
              <a:ext uri="{FF2B5EF4-FFF2-40B4-BE49-F238E27FC236}">
                <a16:creationId xmlns:a16="http://schemas.microsoft.com/office/drawing/2014/main" id="{3AC30DA4-B5A7-41E9-9F21-E416B1FD6F15}"/>
              </a:ext>
            </a:extLst>
          </p:cNvPr>
          <p:cNvSpPr>
            <a:spLocks noGrp="1"/>
          </p:cNvSpPr>
          <p:nvPr/>
        </p:nvSpPr>
        <p:spPr>
          <a:xfrm>
            <a:off x="457200" y="1762125"/>
            <a:ext cx="3124200" cy="38100"/>
          </a:xfrm>
          <a:prstGeom prst="rect">
            <a:avLst/>
          </a:prstGeom>
          <a:solidFill>
            <a:srgbClr val="00AFA9"/>
          </a:solidFill>
          <a:ln w="0">
            <a:noFill/>
          </a:ln>
        </p:spPr>
        <p:txBody>
          <a:bodyPr/>
          <a:lstStyle/>
          <a:p>
            <a:endParaRPr lang="en-CA"/>
          </a:p>
        </p:txBody>
      </p:sp>
      <p:sp>
        <p:nvSpPr>
          <p:cNvPr id="76" name="Rectangle 75">
            <a:extLst>
              <a:ext uri="{FF2B5EF4-FFF2-40B4-BE49-F238E27FC236}">
                <a16:creationId xmlns:a16="http://schemas.microsoft.com/office/drawing/2014/main" id="{25E074D5-06B4-4264-9A1A-D4CCC05EC0C5}"/>
              </a:ext>
            </a:extLst>
          </p:cNvPr>
          <p:cNvSpPr>
            <a:spLocks noGrp="1"/>
          </p:cNvSpPr>
          <p:nvPr/>
        </p:nvSpPr>
        <p:spPr>
          <a:xfrm>
            <a:off x="4162425" y="1762125"/>
            <a:ext cx="3124200" cy="38100"/>
          </a:xfrm>
          <a:prstGeom prst="rect">
            <a:avLst/>
          </a:prstGeom>
          <a:solidFill>
            <a:srgbClr val="3868D9"/>
          </a:solidFill>
          <a:ln w="0">
            <a:noFill/>
          </a:ln>
        </p:spPr>
        <p:txBody>
          <a:bodyPr/>
          <a:lstStyle/>
          <a:p>
            <a:endParaRPr lang="en-CA"/>
          </a:p>
        </p:txBody>
      </p:sp>
      <p:sp>
        <p:nvSpPr>
          <p:cNvPr id="77" name="With James">
            <a:extLst>
              <a:ext uri="{FF2B5EF4-FFF2-40B4-BE49-F238E27FC236}">
                <a16:creationId xmlns:a16="http://schemas.microsoft.com/office/drawing/2014/main" id="{BCF7F2B4-0152-47C5-BFEE-921EAE7AC5B8}"/>
              </a:ext>
            </a:extLst>
          </p:cNvPr>
          <p:cNvSpPr>
            <a:spLocks noGrp="1"/>
          </p:cNvSpPr>
          <p:nvPr/>
        </p:nvSpPr>
        <p:spPr>
          <a:xfrm>
            <a:off x="457200" y="2028825"/>
            <a:ext cx="3048000" cy="438150"/>
          </a:xfrm>
          <a:prstGeom prst="rect">
            <a:avLst/>
          </a:prstGeom>
          <a:noFill/>
          <a:ln w="0">
            <a:noFill/>
          </a:ln>
        </p:spPr>
        <p:txBody>
          <a:bodyPr lIns="0" tIns="0" rIns="0" bIns="0" anchor="t">
            <a:noAutofit/>
          </a:bodyPr>
          <a:lstStyle/>
          <a:p>
            <a:pPr>
              <a:lnSpc>
                <a:spcPct val="110000"/>
              </a:lnSpc>
              <a:buNone/>
              <a:defRPr sz="2400" b="1">
                <a:solidFill>
                  <a:srgbClr val="00AFA9"/>
                </a:solidFill>
                <a:latin typeface="Century Gothic"/>
                <a:ea typeface="Century Gothic"/>
                <a:cs typeface="Century Gothic"/>
              </a:defRPr>
            </a:pPr>
            <a:r>
              <a:rPr sz="2400" b="1">
                <a:solidFill>
                  <a:srgbClr val="00AFA9"/>
                </a:solidFill>
                <a:latin typeface="Century Gothic"/>
                <a:ea typeface="Century Gothic"/>
                <a:cs typeface="Century Gothic"/>
              </a:rPr>
              <a:t>With James</a:t>
            </a:r>
          </a:p>
        </p:txBody>
      </p:sp>
      <p:sp>
        <p:nvSpPr>
          <p:cNvPr id="78" name="With Richard">
            <a:extLst>
              <a:ext uri="{FF2B5EF4-FFF2-40B4-BE49-F238E27FC236}">
                <a16:creationId xmlns:a16="http://schemas.microsoft.com/office/drawing/2014/main" id="{F687B293-3AE1-44C7-944B-BD3D6D01DB65}"/>
              </a:ext>
            </a:extLst>
          </p:cNvPr>
          <p:cNvSpPr>
            <a:spLocks noGrp="1"/>
          </p:cNvSpPr>
          <p:nvPr/>
        </p:nvSpPr>
        <p:spPr>
          <a:xfrm>
            <a:off x="4162425" y="2028825"/>
            <a:ext cx="3276600" cy="438150"/>
          </a:xfrm>
          <a:prstGeom prst="rect">
            <a:avLst/>
          </a:prstGeom>
          <a:noFill/>
          <a:ln w="0">
            <a:noFill/>
          </a:ln>
        </p:spPr>
        <p:txBody>
          <a:bodyPr lIns="0" tIns="0" rIns="0" bIns="0" anchor="t">
            <a:noAutofit/>
          </a:bodyPr>
          <a:lstStyle/>
          <a:p>
            <a:pPr>
              <a:lnSpc>
                <a:spcPct val="110000"/>
              </a:lnSpc>
              <a:buNone/>
              <a:defRPr sz="2400" b="1">
                <a:solidFill>
                  <a:srgbClr val="3868D9"/>
                </a:solidFill>
                <a:latin typeface="Century Gothic"/>
                <a:ea typeface="Century Gothic"/>
                <a:cs typeface="Century Gothic"/>
              </a:defRPr>
            </a:pPr>
            <a:r>
              <a:rPr sz="2400" b="1">
                <a:solidFill>
                  <a:srgbClr val="3868D9"/>
                </a:solidFill>
                <a:latin typeface="Century Gothic"/>
                <a:ea typeface="Century Gothic"/>
                <a:cs typeface="Century Gothic"/>
              </a:rPr>
              <a:t>With Richard</a:t>
            </a:r>
          </a:p>
        </p:txBody>
      </p:sp>
      <p:sp>
        <p:nvSpPr>
          <p:cNvPr id="79" name="Everyday chat&#10;Gemini Gems&#10;Copilot o">
            <a:extLst>
              <a:ext uri="{FF2B5EF4-FFF2-40B4-BE49-F238E27FC236}">
                <a16:creationId xmlns:a16="http://schemas.microsoft.com/office/drawing/2014/main" id="{931B16B3-3E4D-40B3-A154-D7A4CD8840FB}"/>
              </a:ext>
            </a:extLst>
          </p:cNvPr>
          <p:cNvSpPr>
            <a:spLocks noGrp="1"/>
          </p:cNvSpPr>
          <p:nvPr/>
        </p:nvSpPr>
        <p:spPr>
          <a:xfrm>
            <a:off x="457200" y="2657475"/>
            <a:ext cx="3114675" cy="1209675"/>
          </a:xfrm>
          <a:prstGeom prst="rect">
            <a:avLst/>
          </a:prstGeom>
          <a:noFill/>
          <a:ln w="0">
            <a:noFill/>
          </a:ln>
        </p:spPr>
        <p:txBody>
          <a:bodyPr lIns="0" tIns="0" rIns="0" bIns="0" anchor="t">
            <a:noAutofit/>
          </a:bodyPr>
          <a:lstStyle/>
          <a:p>
            <a:pPr>
              <a:lnSpc>
                <a:spcPct val="110000"/>
              </a:lnSpc>
              <a:buNone/>
              <a:defRPr sz="1875" b="0">
                <a:solidFill>
                  <a:srgbClr val="153A43"/>
                </a:solidFill>
                <a:latin typeface="Century Gothic"/>
                <a:ea typeface="Century Gothic"/>
                <a:cs typeface="Century Gothic"/>
              </a:defRPr>
            </a:pPr>
            <a:r>
              <a:rPr sz="1875" b="0">
                <a:solidFill>
                  <a:srgbClr val="153A43"/>
                </a:solidFill>
                <a:latin typeface="Century Gothic"/>
                <a:ea typeface="Century Gothic"/>
                <a:cs typeface="Century Gothic"/>
              </a:rPr>
              <a:t>Everyday chat</a:t>
            </a:r>
          </a:p>
          <a:p>
            <a:pPr>
              <a:lnSpc>
                <a:spcPct val="110000"/>
              </a:lnSpc>
              <a:buNone/>
              <a:defRPr sz="1875" b="0">
                <a:solidFill>
                  <a:srgbClr val="153A43"/>
                </a:solidFill>
                <a:latin typeface="Century Gothic"/>
                <a:ea typeface="Century Gothic"/>
                <a:cs typeface="Century Gothic"/>
              </a:defRPr>
            </a:pPr>
            <a:r>
              <a:rPr sz="1875" b="0">
                <a:solidFill>
                  <a:srgbClr val="153A43"/>
                </a:solidFill>
                <a:latin typeface="Century Gothic"/>
                <a:ea typeface="Century Gothic"/>
                <a:cs typeface="Century Gothic"/>
              </a:rPr>
              <a:t>Gemini Gems</a:t>
            </a:r>
          </a:p>
          <a:p>
            <a:pPr>
              <a:lnSpc>
                <a:spcPct val="110000"/>
              </a:lnSpc>
              <a:buNone/>
              <a:defRPr sz="1875" b="0">
                <a:solidFill>
                  <a:srgbClr val="153A43"/>
                </a:solidFill>
                <a:latin typeface="Century Gothic"/>
                <a:ea typeface="Century Gothic"/>
                <a:cs typeface="Century Gothic"/>
              </a:defRPr>
            </a:pPr>
            <a:r>
              <a:rPr sz="1875" b="0">
                <a:solidFill>
                  <a:srgbClr val="153A43"/>
                </a:solidFill>
                <a:latin typeface="Century Gothic"/>
                <a:ea typeface="Century Gothic"/>
                <a:cs typeface="Century Gothic"/>
              </a:rPr>
              <a:t>Copilot options</a:t>
            </a:r>
          </a:p>
        </p:txBody>
      </p:sp>
      <p:sp>
        <p:nvSpPr>
          <p:cNvPr id="80" name="Media, data and apps&#10;Assistants tha">
            <a:extLst>
              <a:ext uri="{FF2B5EF4-FFF2-40B4-BE49-F238E27FC236}">
                <a16:creationId xmlns:a16="http://schemas.microsoft.com/office/drawing/2014/main" id="{807EDEDB-7CF6-4044-A041-CE00A7A52BB4}"/>
              </a:ext>
            </a:extLst>
          </p:cNvPr>
          <p:cNvSpPr>
            <a:spLocks noGrp="1"/>
          </p:cNvSpPr>
          <p:nvPr/>
        </p:nvSpPr>
        <p:spPr>
          <a:xfrm>
            <a:off x="4162425" y="2657475"/>
            <a:ext cx="3295650" cy="1323975"/>
          </a:xfrm>
          <a:prstGeom prst="rect">
            <a:avLst/>
          </a:prstGeom>
          <a:noFill/>
          <a:ln w="0">
            <a:noFill/>
          </a:ln>
        </p:spPr>
        <p:txBody>
          <a:bodyPr lIns="0" tIns="0" rIns="0" bIns="0" anchor="t">
            <a:noAutofit/>
          </a:bodyPr>
          <a:lstStyle/>
          <a:p>
            <a:pPr>
              <a:lnSpc>
                <a:spcPct val="110000"/>
              </a:lnSpc>
              <a:buNone/>
              <a:defRPr sz="1875" b="0">
                <a:solidFill>
                  <a:srgbClr val="153A43"/>
                </a:solidFill>
                <a:latin typeface="Century Gothic"/>
                <a:ea typeface="Century Gothic"/>
                <a:cs typeface="Century Gothic"/>
              </a:defRPr>
            </a:pPr>
            <a:r>
              <a:rPr sz="1875" b="0">
                <a:solidFill>
                  <a:srgbClr val="153A43"/>
                </a:solidFill>
                <a:latin typeface="Century Gothic"/>
                <a:ea typeface="Century Gothic"/>
                <a:cs typeface="Century Gothic"/>
              </a:rPr>
              <a:t>Media, data and apps</a:t>
            </a:r>
          </a:p>
          <a:p>
            <a:pPr>
              <a:lnSpc>
                <a:spcPct val="110000"/>
              </a:lnSpc>
              <a:buNone/>
              <a:defRPr sz="1875" b="0">
                <a:solidFill>
                  <a:srgbClr val="153A43"/>
                </a:solidFill>
                <a:latin typeface="Century Gothic"/>
                <a:ea typeface="Century Gothic"/>
                <a:cs typeface="Century Gothic"/>
              </a:defRPr>
            </a:pPr>
            <a:r>
              <a:rPr sz="1875" b="0">
                <a:solidFill>
                  <a:srgbClr val="153A43"/>
                </a:solidFill>
                <a:latin typeface="Century Gothic"/>
                <a:ea typeface="Century Gothic"/>
                <a:cs typeface="Century Gothic"/>
              </a:rPr>
              <a:t>Assistants that make files</a:t>
            </a:r>
          </a:p>
          <a:p>
            <a:pPr>
              <a:lnSpc>
                <a:spcPct val="110000"/>
              </a:lnSpc>
              <a:buNone/>
              <a:defRPr sz="1875" b="0">
                <a:solidFill>
                  <a:srgbClr val="153A43"/>
                </a:solidFill>
                <a:latin typeface="Century Gothic"/>
                <a:ea typeface="Century Gothic"/>
                <a:cs typeface="Century Gothic"/>
              </a:defRPr>
            </a:pPr>
            <a:r>
              <a:rPr sz="1875" b="0">
                <a:solidFill>
                  <a:srgbClr val="153A43"/>
                </a:solidFill>
                <a:latin typeface="Century Gothic"/>
                <a:ea typeface="Century Gothic"/>
                <a:cs typeface="Century Gothic"/>
              </a:rPr>
              <a:t>Choose one of five projects</a:t>
            </a:r>
          </a:p>
        </p:txBody>
      </p:sp>
      <p:sp>
        <p:nvSpPr>
          <p:cNvPr id="81" name="Two groups. One aim: make something">
            <a:extLst>
              <a:ext uri="{FF2B5EF4-FFF2-40B4-BE49-F238E27FC236}">
                <a16:creationId xmlns:a16="http://schemas.microsoft.com/office/drawing/2014/main" id="{EBCCD826-A8E2-4204-B4DC-84FF1B3C085F}"/>
              </a:ext>
            </a:extLst>
          </p:cNvPr>
          <p:cNvSpPr>
            <a:spLocks noGrp="1"/>
          </p:cNvSpPr>
          <p:nvPr/>
        </p:nvSpPr>
        <p:spPr>
          <a:xfrm>
            <a:off x="457200" y="4171950"/>
            <a:ext cx="6762750" cy="333375"/>
          </a:xfrm>
          <a:prstGeom prst="rect">
            <a:avLst/>
          </a:prstGeom>
          <a:noFill/>
          <a:ln w="0">
            <a:noFill/>
          </a:ln>
        </p:spPr>
        <p:txBody>
          <a:bodyPr lIns="0" tIns="0" rIns="0" bIns="0" anchor="t">
            <a:noAutofit/>
          </a:bodyPr>
          <a:lstStyle/>
          <a:p>
            <a:pPr>
              <a:lnSpc>
                <a:spcPct val="110000"/>
              </a:lnSpc>
              <a:buNone/>
              <a:defRPr sz="1575" b="0">
                <a:solidFill>
                  <a:srgbClr val="45636B"/>
                </a:solidFill>
                <a:latin typeface="Century Gothic"/>
                <a:ea typeface="Century Gothic"/>
                <a:cs typeface="Century Gothic"/>
              </a:defRPr>
            </a:pPr>
            <a:r>
              <a:rPr sz="1575" b="0">
                <a:solidFill>
                  <a:srgbClr val="45636B"/>
                </a:solidFill>
                <a:latin typeface="Century Gothic"/>
                <a:ea typeface="Century Gothic"/>
                <a:cs typeface="Century Gothic"/>
              </a:rPr>
              <a:t>Two groups. One aim: make something useful.</a:t>
            </a:r>
          </a:p>
        </p:txBody>
      </p:sp>
    </p:spTree>
    <p:extLst>
      <p:ext uri="{BB962C8B-B14F-4D97-AF65-F5344CB8AC3E}">
        <p14:creationId xmlns:p14="http://schemas.microsoft.com/office/powerpoint/2010/main" val="12355138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 name="Google Shape;54;p13"/>
          <p:cNvPicPr>
            <a:picLocks noChangeAspect="1"/>
          </p:cNvPicPr>
          <p:nvPr/>
        </p:nvPicPr>
        <p:blipFill>
          <a:blip r:embed="rId3">
            <a:alphaModFix/>
          </a:blip>
          <a:stretch>
            <a:fillRect/>
          </a:stretch>
        </p:blipFill>
        <p:spPr>
          <a:xfrm>
            <a:off x="0" y="0"/>
            <a:ext cx="9144000" cy="5143500"/>
          </a:xfrm>
          <a:prstGeom prst="rect">
            <a:avLst/>
          </a:prstGeom>
          <a:ln>
            <a:noFill/>
          </a:ln>
        </p:spPr>
      </p:pic>
      <p:sp>
        <p:nvSpPr>
          <p:cNvPr id="69" name="title">
            <a:extLst>
              <a:ext uri="{FF2B5EF4-FFF2-40B4-BE49-F238E27FC236}">
                <a16:creationId xmlns:a16="http://schemas.microsoft.com/office/drawing/2014/main" id="{FDAC7601-46F6-4F3E-B322-0E1352747A77}"/>
              </a:ext>
            </a:extLst>
          </p:cNvPr>
          <p:cNvSpPr>
            <a:spLocks noGrp="1"/>
          </p:cNvSpPr>
          <p:nvPr/>
        </p:nvSpPr>
        <p:spPr>
          <a:xfrm>
            <a:off x="457200" y="914400"/>
            <a:ext cx="7153275" cy="800100"/>
          </a:xfrm>
          <a:prstGeom prst="rect">
            <a:avLst/>
          </a:prstGeom>
          <a:noFill/>
          <a:ln w="0">
            <a:noFill/>
          </a:ln>
        </p:spPr>
        <p:txBody>
          <a:bodyPr lIns="0" tIns="0" rIns="0" bIns="0" anchor="t">
            <a:noAutofit/>
          </a:bodyPr>
          <a:lstStyle/>
          <a:p>
            <a:pPr>
              <a:lnSpc>
                <a:spcPct val="110000"/>
              </a:lnSpc>
              <a:buNone/>
              <a:defRPr sz="2925" b="1">
                <a:solidFill>
                  <a:srgbClr val="153A43"/>
                </a:solidFill>
                <a:latin typeface="Century Gothic"/>
                <a:ea typeface="Century Gothic"/>
                <a:cs typeface="Century Gothic"/>
              </a:defRPr>
            </a:pPr>
            <a:r>
              <a:rPr sz="2925" b="1">
                <a:solidFill>
                  <a:srgbClr val="153A43"/>
                </a:solidFill>
                <a:latin typeface="Century Gothic"/>
                <a:ea typeface="Century Gothic"/>
                <a:cs typeface="Century Gothic"/>
              </a:rPr>
              <a:t>Your project starts here</a:t>
            </a:r>
          </a:p>
        </p:txBody>
      </p:sp>
      <p:sp>
        <p:nvSpPr>
          <p:cNvPr id="70" name="RICHARD / ADVANCED PROJECTS">
            <a:extLst>
              <a:ext uri="{FF2B5EF4-FFF2-40B4-BE49-F238E27FC236}">
                <a16:creationId xmlns:a16="http://schemas.microsoft.com/office/drawing/2014/main" id="{BB9F43C6-40D9-459A-8172-35F0A7C5FCA0}"/>
              </a:ext>
            </a:extLst>
          </p:cNvPr>
          <p:cNvSpPr>
            <a:spLocks noGrp="1"/>
          </p:cNvSpPr>
          <p:nvPr/>
        </p:nvSpPr>
        <p:spPr>
          <a:xfrm>
            <a:off x="457200" y="1752600"/>
            <a:ext cx="4857750" cy="285750"/>
          </a:xfrm>
          <a:prstGeom prst="rect">
            <a:avLst/>
          </a:prstGeom>
          <a:noFill/>
          <a:ln w="0">
            <a:noFill/>
          </a:ln>
        </p:spPr>
        <p:txBody>
          <a:bodyPr lIns="0" tIns="0" rIns="0" bIns="0" anchor="t">
            <a:noAutofit/>
          </a:bodyPr>
          <a:lstStyle/>
          <a:p>
            <a:pPr>
              <a:lnSpc>
                <a:spcPct val="110000"/>
              </a:lnSpc>
              <a:buNone/>
              <a:defRPr sz="1125" b="1">
                <a:solidFill>
                  <a:srgbClr val="3868D9"/>
                </a:solidFill>
                <a:latin typeface="Century Gothic"/>
                <a:ea typeface="Century Gothic"/>
                <a:cs typeface="Century Gothic"/>
              </a:defRPr>
            </a:pPr>
            <a:r>
              <a:rPr sz="1125" b="1">
                <a:solidFill>
                  <a:srgbClr val="3868D9"/>
                </a:solidFill>
                <a:latin typeface="Century Gothic"/>
                <a:ea typeface="Century Gothic"/>
                <a:cs typeface="Century Gothic"/>
              </a:rPr>
              <a:t>RICHARD / ADVANCED PROJECTS</a:t>
            </a:r>
          </a:p>
        </p:txBody>
      </p:sp>
      <p:sp>
        <p:nvSpPr>
          <p:cNvPr id="71" name="Choose one project.&#10;Download its so">
            <a:extLst>
              <a:ext uri="{FF2B5EF4-FFF2-40B4-BE49-F238E27FC236}">
                <a16:creationId xmlns:a16="http://schemas.microsoft.com/office/drawing/2014/main" id="{52595ED3-FC00-4C16-BA1F-0C5FCD588AE0}"/>
              </a:ext>
            </a:extLst>
          </p:cNvPr>
          <p:cNvSpPr>
            <a:spLocks noGrp="1"/>
          </p:cNvSpPr>
          <p:nvPr/>
        </p:nvSpPr>
        <p:spPr>
          <a:xfrm>
            <a:off x="457200" y="2305050"/>
            <a:ext cx="4200525" cy="1504950"/>
          </a:xfrm>
          <a:prstGeom prst="rect">
            <a:avLst/>
          </a:prstGeom>
          <a:noFill/>
          <a:ln w="0">
            <a:noFill/>
          </a:ln>
        </p:spPr>
        <p:txBody>
          <a:bodyPr lIns="0" tIns="0" rIns="0" bIns="0" anchor="t">
            <a:noAutofit/>
          </a:bodyPr>
          <a:lstStyle/>
          <a:p>
            <a:pPr>
              <a:lnSpc>
                <a:spcPct val="110000"/>
              </a:lnSpc>
              <a:buNone/>
              <a:defRPr sz="1950" b="0">
                <a:solidFill>
                  <a:srgbClr val="153A43"/>
                </a:solidFill>
                <a:latin typeface="Century Gothic"/>
                <a:ea typeface="Century Gothic"/>
                <a:cs typeface="Century Gothic"/>
              </a:defRPr>
            </a:pPr>
            <a:r>
              <a:rPr sz="1950" b="0">
                <a:solidFill>
                  <a:srgbClr val="153A43"/>
                </a:solidFill>
                <a:latin typeface="Century Gothic"/>
                <a:ea typeface="Century Gothic"/>
                <a:cs typeface="Century Gothic"/>
              </a:rPr>
              <a:t>Choose one project.</a:t>
            </a:r>
          </a:p>
          <a:p>
            <a:pPr>
              <a:lnSpc>
                <a:spcPct val="110000"/>
              </a:lnSpc>
              <a:buNone/>
              <a:defRPr sz="1950" b="0">
                <a:solidFill>
                  <a:srgbClr val="153A43"/>
                </a:solidFill>
                <a:latin typeface="Century Gothic"/>
                <a:ea typeface="Century Gothic"/>
                <a:cs typeface="Century Gothic"/>
              </a:defRPr>
            </a:pPr>
            <a:r>
              <a:rPr sz="1950" b="0">
                <a:solidFill>
                  <a:srgbClr val="153A43"/>
                </a:solidFill>
                <a:latin typeface="Century Gothic"/>
                <a:ea typeface="Century Gothic"/>
                <a:cs typeface="Century Gothic"/>
              </a:rPr>
              <a:t>Download its source files.</a:t>
            </a:r>
          </a:p>
          <a:p>
            <a:pPr>
              <a:lnSpc>
                <a:spcPct val="110000"/>
              </a:lnSpc>
              <a:buNone/>
              <a:defRPr sz="1950" b="0">
                <a:solidFill>
                  <a:srgbClr val="153A43"/>
                </a:solidFill>
                <a:latin typeface="Century Gothic"/>
                <a:ea typeface="Century Gothic"/>
                <a:cs typeface="Century Gothic"/>
              </a:defRPr>
            </a:pPr>
            <a:r>
              <a:rPr sz="1950" b="0">
                <a:solidFill>
                  <a:srgbClr val="153A43"/>
                </a:solidFill>
                <a:latin typeface="Century Gothic"/>
                <a:ea typeface="Century Gothic"/>
                <a:cs typeface="Century Gothic"/>
              </a:rPr>
              <a:t>Use the supplied prompt.</a:t>
            </a:r>
          </a:p>
          <a:p>
            <a:pPr>
              <a:lnSpc>
                <a:spcPct val="110000"/>
              </a:lnSpc>
              <a:buNone/>
              <a:defRPr sz="1950" b="0">
                <a:solidFill>
                  <a:srgbClr val="153A43"/>
                </a:solidFill>
                <a:latin typeface="Century Gothic"/>
                <a:ea typeface="Century Gothic"/>
                <a:cs typeface="Century Gothic"/>
              </a:defRPr>
            </a:pPr>
            <a:r>
              <a:rPr sz="1950" b="0">
                <a:solidFill>
                  <a:srgbClr val="153A43"/>
                </a:solidFill>
                <a:latin typeface="Century Gothic"/>
                <a:ea typeface="Century Gothic"/>
                <a:cs typeface="Century Gothic"/>
              </a:rPr>
              <a:t>Open a finished example.</a:t>
            </a:r>
          </a:p>
        </p:txBody>
      </p:sp>
      <p:sp>
        <p:nvSpPr>
          <p:cNvPr id="72" name="companion-site-link">
            <a:extLst>
              <a:ext uri="{FF2B5EF4-FFF2-40B4-BE49-F238E27FC236}">
                <a16:creationId xmlns:a16="http://schemas.microsoft.com/office/drawing/2014/main" id="{B7A7D806-4B97-48E8-AEF1-4B785A47A1FF}"/>
              </a:ext>
            </a:extLst>
          </p:cNvPr>
          <p:cNvSpPr>
            <a:spLocks noGrp="1"/>
          </p:cNvSpPr>
          <p:nvPr/>
        </p:nvSpPr>
        <p:spPr>
          <a:xfrm>
            <a:off x="457200" y="4171950"/>
            <a:ext cx="4543425" cy="400050"/>
          </a:xfrm>
          <a:prstGeom prst="rect">
            <a:avLst/>
          </a:prstGeom>
          <a:noFill/>
          <a:ln w="0">
            <a:noFill/>
          </a:ln>
        </p:spPr>
        <p:txBody>
          <a:bodyPr lIns="0" tIns="0" rIns="0" bIns="0" anchor="t">
            <a:noAutofit/>
          </a:bodyPr>
          <a:lstStyle/>
          <a:p>
            <a:pPr>
              <a:lnSpc>
                <a:spcPct val="110000"/>
              </a:lnSpc>
              <a:buNone/>
              <a:defRPr sz="1950" b="1">
                <a:solidFill>
                  <a:srgbClr val="00AFA9"/>
                </a:solidFill>
                <a:latin typeface="Century Gothic"/>
                <a:ea typeface="Century Gothic"/>
                <a:cs typeface="Century Gothic"/>
              </a:defRPr>
            </a:pPr>
            <a:r>
              <a:rPr sz="1950" b="1">
                <a:solidFill>
                  <a:srgbClr val="00AFA9"/>
                </a:solidFill>
                <a:latin typeface="Century Gothic"/>
                <a:ea typeface="Century Gothic"/>
                <a:cs typeface="Century Gothic"/>
                <a:hlinkClick r:id="rId4"/>
              </a:rPr>
              <a:t>ai-in-action.stemed.ca</a:t>
            </a:r>
          </a:p>
        </p:txBody>
      </p:sp>
      <p:pic>
        <p:nvPicPr>
          <p:cNvPr id="82" name="Picture 81"/>
          <p:cNvPicPr>
            <a:picLocks noChangeAspect="1"/>
          </p:cNvPicPr>
          <p:nvPr/>
        </p:nvPicPr>
        <p:blipFill>
          <a:blip r:embed="rId5"/>
          <a:stretch/>
        </p:blipFill>
        <p:spPr>
          <a:xfrm>
            <a:off x="5238750" y="1981200"/>
            <a:ext cx="2228850" cy="2228850"/>
          </a:xfrm>
          <a:prstGeom prst="rect">
            <a:avLst/>
          </a:prstGeom>
        </p:spPr>
      </p:pic>
      <p:sp>
        <p:nvSpPr>
          <p:cNvPr id="74" name="Scan or type the address">
            <a:extLst>
              <a:ext uri="{FF2B5EF4-FFF2-40B4-BE49-F238E27FC236}">
                <a16:creationId xmlns:a16="http://schemas.microsoft.com/office/drawing/2014/main" id="{97C1AF9F-EE26-4EF0-A8C9-9563DEF26CAA}"/>
              </a:ext>
            </a:extLst>
          </p:cNvPr>
          <p:cNvSpPr>
            <a:spLocks noGrp="1"/>
          </p:cNvSpPr>
          <p:nvPr/>
        </p:nvSpPr>
        <p:spPr>
          <a:xfrm>
            <a:off x="5238750" y="4248150"/>
            <a:ext cx="2295525" cy="295275"/>
          </a:xfrm>
          <a:prstGeom prst="rect">
            <a:avLst/>
          </a:prstGeom>
          <a:noFill/>
          <a:ln w="0">
            <a:noFill/>
          </a:ln>
        </p:spPr>
        <p:txBody>
          <a:bodyPr lIns="0" tIns="0" rIns="0" bIns="0" anchor="t">
            <a:noAutofit/>
          </a:bodyPr>
          <a:lstStyle/>
          <a:p>
            <a:pPr>
              <a:lnSpc>
                <a:spcPct val="110000"/>
              </a:lnSpc>
              <a:buNone/>
              <a:defRPr sz="1125" b="0">
                <a:solidFill>
                  <a:srgbClr val="45636B"/>
                </a:solidFill>
                <a:latin typeface="Century Gothic"/>
                <a:ea typeface="Century Gothic"/>
                <a:cs typeface="Century Gothic"/>
              </a:defRPr>
            </a:pPr>
            <a:r>
              <a:rPr sz="1125" b="0">
                <a:solidFill>
                  <a:srgbClr val="45636B"/>
                </a:solidFill>
                <a:latin typeface="Century Gothic"/>
                <a:ea typeface="Century Gothic"/>
                <a:cs typeface="Century Gothic"/>
              </a:rPr>
              <a:t>Scan or type the address</a:t>
            </a:r>
          </a:p>
        </p:txBody>
      </p:sp>
    </p:spTree>
    <p:extLst>
      <p:ext uri="{BB962C8B-B14F-4D97-AF65-F5344CB8AC3E}">
        <p14:creationId xmlns:p14="http://schemas.microsoft.com/office/powerpoint/2010/main" val="3723783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 name="Google Shape;89;p18"/>
          <p:cNvPicPr>
            <a:picLocks noChangeAspect="1"/>
          </p:cNvPicPr>
          <p:nvPr/>
        </p:nvPicPr>
        <p:blipFill>
          <a:blip r:embed="rId3">
            <a:alphaModFix/>
          </a:blip>
          <a:stretch>
            <a:fillRect/>
          </a:stretch>
        </p:blipFill>
        <p:spPr>
          <a:xfrm>
            <a:off x="0" y="0"/>
            <a:ext cx="9144000" cy="5143500"/>
          </a:xfrm>
          <a:prstGeom prst="rect">
            <a:avLst/>
          </a:prstGeom>
          <a:ln>
            <a:noFill/>
          </a:ln>
        </p:spPr>
      </p:pic>
      <p:sp>
        <p:nvSpPr>
          <p:cNvPr id="93" name="Rectangle 92">
            <a:extLst>
              <a:ext uri="{FF2B5EF4-FFF2-40B4-BE49-F238E27FC236}">
                <a16:creationId xmlns:a16="http://schemas.microsoft.com/office/drawing/2014/main" id="{D2960664-48DE-473C-86C1-7E81BE134D21}"/>
              </a:ext>
            </a:extLst>
          </p:cNvPr>
          <p:cNvSpPr>
            <a:spLocks noGrp="1"/>
          </p:cNvSpPr>
          <p:nvPr/>
        </p:nvSpPr>
        <p:spPr>
          <a:xfrm>
            <a:off x="457200" y="914400"/>
            <a:ext cx="7153275" cy="800100"/>
          </a:xfrm>
          <a:prstGeom prst="rect">
            <a:avLst/>
          </a:prstGeom>
          <a:noFill/>
          <a:ln w="0">
            <a:noFill/>
          </a:ln>
        </p:spPr>
        <p:txBody>
          <a:bodyPr lIns="0" tIns="0" rIns="0" bIns="0" anchor="t">
            <a:noAutofit/>
          </a:bodyPr>
          <a:lstStyle/>
          <a:p>
            <a:pPr>
              <a:lnSpc>
                <a:spcPct val="110000"/>
              </a:lnSpc>
              <a:buNone/>
              <a:defRPr sz="2925" b="1">
                <a:solidFill>
                  <a:srgbClr val="153A43"/>
                </a:solidFill>
                <a:latin typeface="Century Gothic"/>
                <a:ea typeface="Century Gothic"/>
                <a:cs typeface="Century Gothic"/>
              </a:defRPr>
            </a:pPr>
            <a:r>
              <a:rPr sz="2925" b="1">
                <a:solidFill>
                  <a:srgbClr val="153A43"/>
                </a:solidFill>
                <a:latin typeface="Century Gothic"/>
                <a:ea typeface="Century Gothic"/>
                <a:cs typeface="Century Gothic"/>
              </a:rPr>
              <a:t>From a prompt to a physics app</a:t>
            </a:r>
          </a:p>
        </p:txBody>
      </p:sp>
      <p:sp>
        <p:nvSpPr>
          <p:cNvPr id="94" name="Rectangle 93">
            <a:extLst>
              <a:ext uri="{FF2B5EF4-FFF2-40B4-BE49-F238E27FC236}">
                <a16:creationId xmlns:a16="http://schemas.microsoft.com/office/drawing/2014/main" id="{CFAEB98E-716E-4D65-B72F-930B13E28294}"/>
              </a:ext>
            </a:extLst>
          </p:cNvPr>
          <p:cNvSpPr>
            <a:spLocks noGrp="1"/>
          </p:cNvSpPr>
          <p:nvPr/>
        </p:nvSpPr>
        <p:spPr>
          <a:xfrm>
            <a:off x="457200" y="1809750"/>
            <a:ext cx="2686050" cy="2276475"/>
          </a:xfrm>
          <a:prstGeom prst="rect">
            <a:avLst/>
          </a:prstGeom>
          <a:noFill/>
          <a:ln w="0">
            <a:noFill/>
          </a:ln>
        </p:spPr>
        <p:txBody>
          <a:bodyPr lIns="0" tIns="0" rIns="0" bIns="0" anchor="t">
            <a:noAutofit/>
          </a:bodyPr>
          <a:lstStyle/>
          <a:p>
            <a:pPr>
              <a:lnSpc>
                <a:spcPct val="110000"/>
              </a:lnSpc>
              <a:buNone/>
              <a:defRPr sz="1725" b="0">
                <a:solidFill>
                  <a:srgbClr val="153A43"/>
                </a:solidFill>
                <a:latin typeface="Century Gothic"/>
                <a:ea typeface="Century Gothic"/>
                <a:cs typeface="Century Gothic"/>
              </a:defRPr>
            </a:pPr>
            <a:r>
              <a:rPr sz="1725" b="0">
                <a:solidFill>
                  <a:srgbClr val="153A43"/>
                </a:solidFill>
                <a:latin typeface="Century Gothic"/>
                <a:ea typeface="Century Gothic"/>
                <a:cs typeface="Century Gothic"/>
              </a:rPr>
              <a:t>Describe the investigation</a:t>
            </a:r>
          </a:p>
          <a:p>
            <a:endParaRPr sz="1725" b="0">
              <a:solidFill>
                <a:srgbClr val="153A43"/>
              </a:solidFill>
              <a:latin typeface="Century Gothic"/>
              <a:ea typeface="Century Gothic"/>
              <a:cs typeface="Century Gothic"/>
            </a:endParaRPr>
          </a:p>
          <a:p>
            <a:pPr>
              <a:lnSpc>
                <a:spcPct val="110000"/>
              </a:lnSpc>
              <a:buNone/>
              <a:defRPr sz="1725" b="0">
                <a:solidFill>
                  <a:srgbClr val="153A43"/>
                </a:solidFill>
                <a:latin typeface="Century Gothic"/>
                <a:ea typeface="Century Gothic"/>
                <a:cs typeface="Century Gothic"/>
              </a:defRPr>
            </a:pPr>
            <a:r>
              <a:rPr sz="1725" b="0">
                <a:solidFill>
                  <a:srgbClr val="153A43"/>
                </a:solidFill>
                <a:latin typeface="Century Gothic"/>
                <a:ea typeface="Century Gothic"/>
                <a:cs typeface="Century Gothic"/>
              </a:rPr>
              <a:t>Use the working preview</a:t>
            </a:r>
          </a:p>
          <a:p>
            <a:endParaRPr sz="1725" b="0">
              <a:solidFill>
                <a:srgbClr val="153A43"/>
              </a:solidFill>
              <a:latin typeface="Century Gothic"/>
              <a:ea typeface="Century Gothic"/>
              <a:cs typeface="Century Gothic"/>
            </a:endParaRPr>
          </a:p>
          <a:p>
            <a:pPr>
              <a:lnSpc>
                <a:spcPct val="110000"/>
              </a:lnSpc>
              <a:buNone/>
              <a:defRPr sz="1725" b="0">
                <a:solidFill>
                  <a:srgbClr val="153A43"/>
                </a:solidFill>
                <a:latin typeface="Century Gothic"/>
                <a:ea typeface="Century Gothic"/>
                <a:cs typeface="Century Gothic"/>
              </a:defRPr>
            </a:pPr>
            <a:r>
              <a:rPr sz="1725" b="0">
                <a:solidFill>
                  <a:srgbClr val="153A43"/>
                </a:solidFill>
                <a:latin typeface="Century Gothic"/>
                <a:ea typeface="Century Gothic"/>
                <a:cs typeface="Century Gothic"/>
              </a:rPr>
              <a:t>Change one requirement</a:t>
            </a:r>
          </a:p>
        </p:txBody>
      </p:sp>
      <p:pic>
        <p:nvPicPr>
          <p:cNvPr id="102" name="Picture 99"/>
          <p:cNvPicPr>
            <a:picLocks noChangeAspect="1"/>
          </p:cNvPicPr>
          <p:nvPr/>
        </p:nvPicPr>
        <p:blipFill>
          <a:blip r:embed="rId4"/>
          <a:stretch/>
        </p:blipFill>
        <p:spPr>
          <a:xfrm>
            <a:off x="3315626" y="1619250"/>
            <a:ext cx="4230732" cy="2381250"/>
          </a:xfrm>
          <a:prstGeom prst="rect">
            <a:avLst/>
          </a:prstGeom>
        </p:spPr>
      </p:pic>
      <p:sp>
        <p:nvSpPr>
          <p:cNvPr id="96" name="Rectangle 95">
            <a:extLst>
              <a:ext uri="{FF2B5EF4-FFF2-40B4-BE49-F238E27FC236}">
                <a16:creationId xmlns:a16="http://schemas.microsoft.com/office/drawing/2014/main" id="{EC894F04-6F5F-48BA-B2CE-458C317F28FC}"/>
              </a:ext>
            </a:extLst>
          </p:cNvPr>
          <p:cNvSpPr>
            <a:spLocks noGrp="1"/>
          </p:cNvSpPr>
          <p:nvPr/>
        </p:nvSpPr>
        <p:spPr>
          <a:xfrm>
            <a:off x="457200" y="4171950"/>
            <a:ext cx="7029450" cy="333375"/>
          </a:xfrm>
          <a:prstGeom prst="rect">
            <a:avLst/>
          </a:prstGeom>
          <a:noFill/>
          <a:ln w="0">
            <a:noFill/>
          </a:ln>
        </p:spPr>
        <p:txBody>
          <a:bodyPr lIns="0" tIns="0" rIns="0" bIns="0" anchor="t">
            <a:noAutofit/>
          </a:bodyPr>
          <a:lstStyle/>
          <a:p>
            <a:pPr>
              <a:lnSpc>
                <a:spcPct val="110000"/>
              </a:lnSpc>
              <a:buNone/>
              <a:defRPr sz="1500" b="1">
                <a:solidFill>
                  <a:srgbClr val="00AFA9"/>
                </a:solidFill>
                <a:latin typeface="Century Gothic"/>
                <a:ea typeface="Century Gothic"/>
                <a:cs typeface="Century Gothic"/>
              </a:defRPr>
            </a:pPr>
            <a:r>
              <a:rPr sz="1500" b="1">
                <a:solidFill>
                  <a:srgbClr val="00AFA9"/>
                </a:solidFill>
                <a:latin typeface="Century Gothic"/>
                <a:ea typeface="Century Gothic"/>
                <a:cs typeface="Century Gothic"/>
              </a:rPr>
              <a:t>The first win: controls that do something you can test</a:t>
            </a:r>
          </a:p>
        </p:txBody>
      </p:sp>
    </p:spTree>
    <p:extLst>
      <p:ext uri="{BB962C8B-B14F-4D97-AF65-F5344CB8AC3E}">
        <p14:creationId xmlns:p14="http://schemas.microsoft.com/office/powerpoint/2010/main" val="2342337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 name="Google Shape;96;p19"/>
          <p:cNvPicPr>
            <a:picLocks noChangeAspect="1"/>
          </p:cNvPicPr>
          <p:nvPr/>
        </p:nvPicPr>
        <p:blipFill>
          <a:blip r:embed="rId3">
            <a:alphaModFix/>
          </a:blip>
          <a:stretch>
            <a:fillRect/>
          </a:stretch>
        </p:blipFill>
        <p:spPr>
          <a:xfrm>
            <a:off x="0" y="0"/>
            <a:ext cx="9144000" cy="5143500"/>
          </a:xfrm>
          <a:prstGeom prst="rect">
            <a:avLst/>
          </a:prstGeom>
          <a:ln>
            <a:noFill/>
          </a:ln>
        </p:spPr>
      </p:pic>
      <p:sp>
        <p:nvSpPr>
          <p:cNvPr id="100" name="Rectangle 99">
            <a:extLst>
              <a:ext uri="{FF2B5EF4-FFF2-40B4-BE49-F238E27FC236}">
                <a16:creationId xmlns:a16="http://schemas.microsoft.com/office/drawing/2014/main" id="{6EF80BBA-11B5-4F75-8525-37F4E6C5FE89}"/>
              </a:ext>
            </a:extLst>
          </p:cNvPr>
          <p:cNvSpPr>
            <a:spLocks noGrp="1"/>
          </p:cNvSpPr>
          <p:nvPr/>
        </p:nvSpPr>
        <p:spPr>
          <a:xfrm>
            <a:off x="457200" y="914400"/>
            <a:ext cx="7153275" cy="800100"/>
          </a:xfrm>
          <a:prstGeom prst="rect">
            <a:avLst/>
          </a:prstGeom>
          <a:noFill/>
          <a:ln w="0">
            <a:noFill/>
          </a:ln>
        </p:spPr>
        <p:txBody>
          <a:bodyPr lIns="0" tIns="0" rIns="0" bIns="0" anchor="t">
            <a:noAutofit/>
          </a:bodyPr>
          <a:lstStyle/>
          <a:p>
            <a:pPr>
              <a:lnSpc>
                <a:spcPct val="110000"/>
              </a:lnSpc>
              <a:buNone/>
              <a:defRPr sz="2550" b="1">
                <a:solidFill>
                  <a:srgbClr val="153A43"/>
                </a:solidFill>
                <a:latin typeface="Century Gothic"/>
                <a:ea typeface="Century Gothic"/>
                <a:cs typeface="Century Gothic"/>
              </a:defRPr>
            </a:pPr>
            <a:r>
              <a:rPr sz="2550" b="1">
                <a:solidFill>
                  <a:srgbClr val="153A43"/>
                </a:solidFill>
                <a:latin typeface="Century Gothic"/>
                <a:ea typeface="Century Gothic"/>
                <a:cs typeface="Century Gothic"/>
              </a:rPr>
              <a:t>A beautiful app still needs a physics check</a:t>
            </a:r>
          </a:p>
        </p:txBody>
      </p:sp>
      <p:sp>
        <p:nvSpPr>
          <p:cNvPr id="101" name="Rectangle 100">
            <a:extLst>
              <a:ext uri="{FF2B5EF4-FFF2-40B4-BE49-F238E27FC236}">
                <a16:creationId xmlns:a16="http://schemas.microsoft.com/office/drawing/2014/main" id="{F9B8A5FB-977C-4BBF-9B74-D9A8EA99A8D1}"/>
              </a:ext>
            </a:extLst>
          </p:cNvPr>
          <p:cNvSpPr>
            <a:spLocks noGrp="1"/>
          </p:cNvSpPr>
          <p:nvPr/>
        </p:nvSpPr>
        <p:spPr>
          <a:xfrm>
            <a:off x="457200" y="1952625"/>
            <a:ext cx="2105025" cy="38100"/>
          </a:xfrm>
          <a:prstGeom prst="rect">
            <a:avLst/>
          </a:prstGeom>
          <a:solidFill>
            <a:srgbClr val="00AFA9"/>
          </a:solidFill>
          <a:ln w="0">
            <a:noFill/>
          </a:ln>
        </p:spPr>
        <p:txBody>
          <a:bodyPr/>
          <a:lstStyle/>
          <a:p>
            <a:endParaRPr/>
          </a:p>
        </p:txBody>
      </p:sp>
      <p:sp>
        <p:nvSpPr>
          <p:cNvPr id="102" name="Rectangle 101">
            <a:extLst>
              <a:ext uri="{FF2B5EF4-FFF2-40B4-BE49-F238E27FC236}">
                <a16:creationId xmlns:a16="http://schemas.microsoft.com/office/drawing/2014/main" id="{A8E7F69D-AB5D-45EC-B0FF-2FA8023B5940}"/>
              </a:ext>
            </a:extLst>
          </p:cNvPr>
          <p:cNvSpPr>
            <a:spLocks noGrp="1"/>
          </p:cNvSpPr>
          <p:nvPr/>
        </p:nvSpPr>
        <p:spPr>
          <a:xfrm>
            <a:off x="457200" y="2314575"/>
            <a:ext cx="2162175" cy="428625"/>
          </a:xfrm>
          <a:prstGeom prst="rect">
            <a:avLst/>
          </a:prstGeom>
          <a:noFill/>
          <a:ln w="0">
            <a:noFill/>
          </a:ln>
        </p:spPr>
        <p:txBody>
          <a:bodyPr lIns="0" tIns="0" rIns="0" bIns="0" anchor="t">
            <a:noAutofit/>
          </a:bodyPr>
          <a:lstStyle/>
          <a:p>
            <a:pPr>
              <a:lnSpc>
                <a:spcPct val="110000"/>
              </a:lnSpc>
              <a:buNone/>
              <a:defRPr sz="2175" b="0">
                <a:solidFill>
                  <a:srgbClr val="45636B"/>
                </a:solidFill>
                <a:latin typeface="Century Gothic"/>
                <a:ea typeface="Century Gothic"/>
                <a:cs typeface="Century Gothic"/>
              </a:defRPr>
            </a:pPr>
            <a:r>
              <a:rPr sz="2175" b="0">
                <a:solidFill>
                  <a:srgbClr val="45636B"/>
                </a:solidFill>
                <a:latin typeface="Century Gothic"/>
                <a:ea typeface="Century Gothic"/>
                <a:cs typeface="Century Gothic"/>
              </a:rPr>
              <a:t>1 m</a:t>
            </a:r>
          </a:p>
        </p:txBody>
      </p:sp>
      <p:sp>
        <p:nvSpPr>
          <p:cNvPr id="103" name="Rectangle 102">
            <a:extLst>
              <a:ext uri="{FF2B5EF4-FFF2-40B4-BE49-F238E27FC236}">
                <a16:creationId xmlns:a16="http://schemas.microsoft.com/office/drawing/2014/main" id="{5B577CA4-1B2F-4B95-94A1-DE649CE90065}"/>
              </a:ext>
            </a:extLst>
          </p:cNvPr>
          <p:cNvSpPr>
            <a:spLocks noGrp="1"/>
          </p:cNvSpPr>
          <p:nvPr/>
        </p:nvSpPr>
        <p:spPr>
          <a:xfrm>
            <a:off x="457200" y="2914650"/>
            <a:ext cx="2171700" cy="771525"/>
          </a:xfrm>
          <a:prstGeom prst="rect">
            <a:avLst/>
          </a:prstGeom>
          <a:noFill/>
          <a:ln w="0">
            <a:noFill/>
          </a:ln>
        </p:spPr>
        <p:txBody>
          <a:bodyPr lIns="0" tIns="0" rIns="0" bIns="0" anchor="t">
            <a:noAutofit/>
          </a:bodyPr>
          <a:lstStyle/>
          <a:p>
            <a:pPr>
              <a:lnSpc>
                <a:spcPct val="110000"/>
              </a:lnSpc>
              <a:buNone/>
              <a:defRPr sz="2775" b="1">
                <a:solidFill>
                  <a:srgbClr val="153A43"/>
                </a:solidFill>
                <a:latin typeface="Century Gothic"/>
                <a:ea typeface="Century Gothic"/>
                <a:cs typeface="Century Gothic"/>
              </a:defRPr>
            </a:pPr>
            <a:r>
              <a:rPr sz="2775" b="1">
                <a:solidFill>
                  <a:srgbClr val="153A43"/>
                </a:solidFill>
                <a:latin typeface="Century Gothic"/>
                <a:ea typeface="Century Gothic"/>
                <a:cs typeface="Century Gothic"/>
              </a:rPr>
              <a:t>2.006 s</a:t>
            </a:r>
          </a:p>
        </p:txBody>
      </p:sp>
      <p:sp>
        <p:nvSpPr>
          <p:cNvPr id="104" name="Rectangle 103">
            <a:extLst>
              <a:ext uri="{FF2B5EF4-FFF2-40B4-BE49-F238E27FC236}">
                <a16:creationId xmlns:a16="http://schemas.microsoft.com/office/drawing/2014/main" id="{FF96C0D8-D128-4ED0-830F-9AEBD19D9744}"/>
              </a:ext>
            </a:extLst>
          </p:cNvPr>
          <p:cNvSpPr>
            <a:spLocks noGrp="1"/>
          </p:cNvSpPr>
          <p:nvPr/>
        </p:nvSpPr>
        <p:spPr>
          <a:xfrm>
            <a:off x="2828925" y="1952625"/>
            <a:ext cx="2105025" cy="38100"/>
          </a:xfrm>
          <a:prstGeom prst="rect">
            <a:avLst/>
          </a:prstGeom>
          <a:solidFill>
            <a:srgbClr val="F06449"/>
          </a:solidFill>
          <a:ln w="0">
            <a:noFill/>
          </a:ln>
        </p:spPr>
        <p:txBody>
          <a:bodyPr/>
          <a:lstStyle/>
          <a:p>
            <a:endParaRPr/>
          </a:p>
        </p:txBody>
      </p:sp>
      <p:sp>
        <p:nvSpPr>
          <p:cNvPr id="105" name="Rectangle 104">
            <a:extLst>
              <a:ext uri="{FF2B5EF4-FFF2-40B4-BE49-F238E27FC236}">
                <a16:creationId xmlns:a16="http://schemas.microsoft.com/office/drawing/2014/main" id="{20820DC3-FCC7-4F7E-928D-D7606E8BFA00}"/>
              </a:ext>
            </a:extLst>
          </p:cNvPr>
          <p:cNvSpPr>
            <a:spLocks noGrp="1"/>
          </p:cNvSpPr>
          <p:nvPr/>
        </p:nvSpPr>
        <p:spPr>
          <a:xfrm>
            <a:off x="2828925" y="2314575"/>
            <a:ext cx="2162175" cy="428625"/>
          </a:xfrm>
          <a:prstGeom prst="rect">
            <a:avLst/>
          </a:prstGeom>
          <a:noFill/>
          <a:ln w="0">
            <a:noFill/>
          </a:ln>
        </p:spPr>
        <p:txBody>
          <a:bodyPr lIns="0" tIns="0" rIns="0" bIns="0" anchor="t">
            <a:noAutofit/>
          </a:bodyPr>
          <a:lstStyle/>
          <a:p>
            <a:pPr>
              <a:lnSpc>
                <a:spcPct val="110000"/>
              </a:lnSpc>
              <a:buNone/>
              <a:defRPr sz="2175" b="0">
                <a:solidFill>
                  <a:srgbClr val="45636B"/>
                </a:solidFill>
                <a:latin typeface="Century Gothic"/>
                <a:ea typeface="Century Gothic"/>
                <a:cs typeface="Century Gothic"/>
              </a:defRPr>
            </a:pPr>
            <a:r>
              <a:rPr sz="2175" b="0">
                <a:solidFill>
                  <a:srgbClr val="45636B"/>
                </a:solidFill>
                <a:latin typeface="Century Gothic"/>
                <a:ea typeface="Century Gothic"/>
                <a:cs typeface="Century Gothic"/>
              </a:rPr>
              <a:t>4 m</a:t>
            </a:r>
          </a:p>
        </p:txBody>
      </p:sp>
      <p:sp>
        <p:nvSpPr>
          <p:cNvPr id="106" name="Rectangle 105">
            <a:extLst>
              <a:ext uri="{FF2B5EF4-FFF2-40B4-BE49-F238E27FC236}">
                <a16:creationId xmlns:a16="http://schemas.microsoft.com/office/drawing/2014/main" id="{87349328-0A9F-4045-B764-6A9A13047F34}"/>
              </a:ext>
            </a:extLst>
          </p:cNvPr>
          <p:cNvSpPr>
            <a:spLocks noGrp="1"/>
          </p:cNvSpPr>
          <p:nvPr/>
        </p:nvSpPr>
        <p:spPr>
          <a:xfrm>
            <a:off x="2828925" y="2914650"/>
            <a:ext cx="2171700" cy="771525"/>
          </a:xfrm>
          <a:prstGeom prst="rect">
            <a:avLst/>
          </a:prstGeom>
          <a:noFill/>
          <a:ln w="0">
            <a:noFill/>
          </a:ln>
        </p:spPr>
        <p:txBody>
          <a:bodyPr lIns="0" tIns="0" rIns="0" bIns="0" anchor="t">
            <a:noAutofit/>
          </a:bodyPr>
          <a:lstStyle/>
          <a:p>
            <a:pPr>
              <a:lnSpc>
                <a:spcPct val="110000"/>
              </a:lnSpc>
              <a:buNone/>
              <a:defRPr sz="2775" b="1">
                <a:solidFill>
                  <a:srgbClr val="153A43"/>
                </a:solidFill>
                <a:latin typeface="Century Gothic"/>
                <a:ea typeface="Century Gothic"/>
                <a:cs typeface="Century Gothic"/>
              </a:defRPr>
            </a:pPr>
            <a:r>
              <a:rPr sz="2775" b="1">
                <a:solidFill>
                  <a:srgbClr val="153A43"/>
                </a:solidFill>
                <a:latin typeface="Century Gothic"/>
                <a:ea typeface="Century Gothic"/>
                <a:cs typeface="Century Gothic"/>
              </a:rPr>
              <a:t>4.012 s</a:t>
            </a:r>
          </a:p>
        </p:txBody>
      </p:sp>
      <p:sp>
        <p:nvSpPr>
          <p:cNvPr id="107" name="Rectangle 106">
            <a:extLst>
              <a:ext uri="{FF2B5EF4-FFF2-40B4-BE49-F238E27FC236}">
                <a16:creationId xmlns:a16="http://schemas.microsoft.com/office/drawing/2014/main" id="{E4F6C3A0-C7E1-4118-9DD3-52256064CB5A}"/>
              </a:ext>
            </a:extLst>
          </p:cNvPr>
          <p:cNvSpPr>
            <a:spLocks noGrp="1"/>
          </p:cNvSpPr>
          <p:nvPr/>
        </p:nvSpPr>
        <p:spPr>
          <a:xfrm>
            <a:off x="5200650" y="1952625"/>
            <a:ext cx="2105025" cy="38100"/>
          </a:xfrm>
          <a:prstGeom prst="rect">
            <a:avLst/>
          </a:prstGeom>
          <a:solidFill>
            <a:srgbClr val="3868D9"/>
          </a:solidFill>
          <a:ln w="0">
            <a:noFill/>
          </a:ln>
        </p:spPr>
        <p:txBody>
          <a:bodyPr/>
          <a:lstStyle/>
          <a:p>
            <a:endParaRPr/>
          </a:p>
        </p:txBody>
      </p:sp>
      <p:sp>
        <p:nvSpPr>
          <p:cNvPr id="108" name="Rectangle 107">
            <a:extLst>
              <a:ext uri="{FF2B5EF4-FFF2-40B4-BE49-F238E27FC236}">
                <a16:creationId xmlns:a16="http://schemas.microsoft.com/office/drawing/2014/main" id="{84CF7E22-3A98-4FD0-9841-28FB3CBA5622}"/>
              </a:ext>
            </a:extLst>
          </p:cNvPr>
          <p:cNvSpPr>
            <a:spLocks noGrp="1"/>
          </p:cNvSpPr>
          <p:nvPr/>
        </p:nvSpPr>
        <p:spPr>
          <a:xfrm>
            <a:off x="5200650" y="2314575"/>
            <a:ext cx="2162175" cy="428625"/>
          </a:xfrm>
          <a:prstGeom prst="rect">
            <a:avLst/>
          </a:prstGeom>
          <a:noFill/>
          <a:ln w="0">
            <a:noFill/>
          </a:ln>
        </p:spPr>
        <p:txBody>
          <a:bodyPr lIns="0" tIns="0" rIns="0" bIns="0" anchor="t">
            <a:noAutofit/>
          </a:bodyPr>
          <a:lstStyle/>
          <a:p>
            <a:pPr>
              <a:lnSpc>
                <a:spcPct val="110000"/>
              </a:lnSpc>
              <a:buNone/>
              <a:defRPr sz="2175" b="0">
                <a:solidFill>
                  <a:srgbClr val="45636B"/>
                </a:solidFill>
                <a:latin typeface="Century Gothic"/>
                <a:ea typeface="Century Gothic"/>
                <a:cs typeface="Century Gothic"/>
              </a:defRPr>
            </a:pPr>
            <a:r>
              <a:rPr sz="2175" b="0">
                <a:solidFill>
                  <a:srgbClr val="45636B"/>
                </a:solidFill>
                <a:latin typeface="Century Gothic"/>
                <a:ea typeface="Century Gothic"/>
                <a:cs typeface="Century Gothic"/>
              </a:rPr>
              <a:t>New mass</a:t>
            </a:r>
          </a:p>
        </p:txBody>
      </p:sp>
      <p:sp>
        <p:nvSpPr>
          <p:cNvPr id="109" name="Rectangle 108">
            <a:extLst>
              <a:ext uri="{FF2B5EF4-FFF2-40B4-BE49-F238E27FC236}">
                <a16:creationId xmlns:a16="http://schemas.microsoft.com/office/drawing/2014/main" id="{4F0C2F87-9D2C-40A6-A323-7D9FFE8C5FBE}"/>
              </a:ext>
            </a:extLst>
          </p:cNvPr>
          <p:cNvSpPr>
            <a:spLocks noGrp="1"/>
          </p:cNvSpPr>
          <p:nvPr/>
        </p:nvSpPr>
        <p:spPr>
          <a:xfrm>
            <a:off x="5200650" y="2914650"/>
            <a:ext cx="2171700" cy="771525"/>
          </a:xfrm>
          <a:prstGeom prst="rect">
            <a:avLst/>
          </a:prstGeom>
          <a:noFill/>
          <a:ln w="0">
            <a:noFill/>
          </a:ln>
        </p:spPr>
        <p:txBody>
          <a:bodyPr lIns="0" tIns="0" rIns="0" bIns="0" anchor="t">
            <a:noAutofit/>
          </a:bodyPr>
          <a:lstStyle/>
          <a:p>
            <a:pPr>
              <a:lnSpc>
                <a:spcPct val="110000"/>
              </a:lnSpc>
              <a:buNone/>
              <a:defRPr sz="2775" b="1">
                <a:solidFill>
                  <a:srgbClr val="153A43"/>
                </a:solidFill>
                <a:latin typeface="Century Gothic"/>
                <a:ea typeface="Century Gothic"/>
                <a:cs typeface="Century Gothic"/>
              </a:defRPr>
            </a:pPr>
            <a:r>
              <a:rPr sz="2775" b="1">
                <a:solidFill>
                  <a:srgbClr val="153A43"/>
                </a:solidFill>
                <a:latin typeface="Century Gothic"/>
                <a:ea typeface="Century Gothic"/>
                <a:cs typeface="Century Gothic"/>
              </a:rPr>
              <a:t>Same period</a:t>
            </a:r>
          </a:p>
        </p:txBody>
      </p:sp>
      <p:sp>
        <p:nvSpPr>
          <p:cNvPr id="110" name="Rectangle 109">
            <a:extLst>
              <a:ext uri="{FF2B5EF4-FFF2-40B4-BE49-F238E27FC236}">
                <a16:creationId xmlns:a16="http://schemas.microsoft.com/office/drawing/2014/main" id="{3ABA3DB0-9289-4994-8B82-4D10E5691225}"/>
              </a:ext>
            </a:extLst>
          </p:cNvPr>
          <p:cNvSpPr>
            <a:spLocks noGrp="1"/>
          </p:cNvSpPr>
          <p:nvPr/>
        </p:nvSpPr>
        <p:spPr>
          <a:xfrm>
            <a:off x="457200" y="4000500"/>
            <a:ext cx="7038975" cy="447675"/>
          </a:xfrm>
          <a:prstGeom prst="rect">
            <a:avLst/>
          </a:prstGeom>
          <a:noFill/>
          <a:ln w="0">
            <a:noFill/>
          </a:ln>
        </p:spPr>
        <p:txBody>
          <a:bodyPr lIns="0" tIns="0" rIns="0" bIns="0" anchor="t">
            <a:noAutofit/>
          </a:bodyPr>
          <a:lstStyle/>
          <a:p>
            <a:pPr>
              <a:lnSpc>
                <a:spcPct val="110000"/>
              </a:lnSpc>
              <a:buNone/>
              <a:defRPr sz="2025" b="1">
                <a:solidFill>
                  <a:srgbClr val="00AFA9"/>
                </a:solidFill>
                <a:latin typeface="Century Gothic"/>
                <a:ea typeface="Century Gothic"/>
                <a:cs typeface="Century Gothic"/>
              </a:defRPr>
            </a:pPr>
            <a:r>
              <a:rPr sz="2025" b="1">
                <a:solidFill>
                  <a:srgbClr val="00AFA9"/>
                </a:solidFill>
                <a:latin typeface="Century Gothic"/>
                <a:ea typeface="Century Gothic"/>
                <a:cs typeface="Century Gothic"/>
              </a:rPr>
              <a:t>g = 9.81 m/s²     T = 2π√(L/g)</a:t>
            </a:r>
          </a:p>
        </p:txBody>
      </p:sp>
    </p:spTree>
    <p:extLst>
      <p:ext uri="{BB962C8B-B14F-4D97-AF65-F5344CB8AC3E}">
        <p14:creationId xmlns:p14="http://schemas.microsoft.com/office/powerpoint/2010/main" val="19811500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 name="Google Shape;103;p20"/>
          <p:cNvPicPr>
            <a:picLocks noChangeAspect="1"/>
          </p:cNvPicPr>
          <p:nvPr/>
        </p:nvPicPr>
        <p:blipFill>
          <a:blip r:embed="rId3">
            <a:alphaModFix/>
          </a:blip>
          <a:stretch>
            <a:fillRect/>
          </a:stretch>
        </p:blipFill>
        <p:spPr>
          <a:xfrm>
            <a:off x="0" y="0"/>
            <a:ext cx="9144000" cy="5143500"/>
          </a:xfrm>
          <a:prstGeom prst="rect">
            <a:avLst/>
          </a:prstGeom>
          <a:ln>
            <a:noFill/>
          </a:ln>
        </p:spPr>
      </p:pic>
      <p:sp>
        <p:nvSpPr>
          <p:cNvPr id="107" name="Rectangle 106">
            <a:extLst>
              <a:ext uri="{FF2B5EF4-FFF2-40B4-BE49-F238E27FC236}">
                <a16:creationId xmlns:a16="http://schemas.microsoft.com/office/drawing/2014/main" id="{1FAF612D-E748-45E0-8D21-217765D9C1DA}"/>
              </a:ext>
            </a:extLst>
          </p:cNvPr>
          <p:cNvSpPr>
            <a:spLocks noGrp="1"/>
          </p:cNvSpPr>
          <p:nvPr/>
        </p:nvSpPr>
        <p:spPr>
          <a:xfrm>
            <a:off x="457200" y="914400"/>
            <a:ext cx="7153275" cy="800100"/>
          </a:xfrm>
          <a:prstGeom prst="rect">
            <a:avLst/>
          </a:prstGeom>
          <a:noFill/>
          <a:ln w="0">
            <a:noFill/>
          </a:ln>
        </p:spPr>
        <p:txBody>
          <a:bodyPr lIns="0" tIns="0" rIns="0" bIns="0" anchor="t">
            <a:noAutofit/>
          </a:bodyPr>
          <a:lstStyle/>
          <a:p>
            <a:pPr>
              <a:lnSpc>
                <a:spcPct val="110000"/>
              </a:lnSpc>
              <a:buNone/>
              <a:defRPr sz="2925" b="1">
                <a:solidFill>
                  <a:srgbClr val="153A43"/>
                </a:solidFill>
                <a:latin typeface="Century Gothic"/>
                <a:ea typeface="Century Gothic"/>
                <a:cs typeface="Century Gothic"/>
              </a:defRPr>
            </a:pPr>
            <a:r>
              <a:rPr sz="2925" b="1">
                <a:solidFill>
                  <a:srgbClr val="153A43"/>
                </a:solidFill>
                <a:latin typeface="Century Gothic"/>
                <a:ea typeface="Century Gothic"/>
                <a:cs typeface="Century Gothic"/>
              </a:rPr>
              <a:t>Five projects. Choose one.</a:t>
            </a:r>
          </a:p>
        </p:txBody>
      </p:sp>
      <p:sp>
        <p:nvSpPr>
          <p:cNvPr id="108" name="Rectangle 107">
            <a:extLst>
              <a:ext uri="{FF2B5EF4-FFF2-40B4-BE49-F238E27FC236}">
                <a16:creationId xmlns:a16="http://schemas.microsoft.com/office/drawing/2014/main" id="{75F074E6-999A-4B37-A6C2-20976D07A995}"/>
              </a:ext>
            </a:extLst>
          </p:cNvPr>
          <p:cNvSpPr>
            <a:spLocks noGrp="1"/>
          </p:cNvSpPr>
          <p:nvPr/>
        </p:nvSpPr>
        <p:spPr>
          <a:xfrm>
            <a:off x="457200" y="1819275"/>
            <a:ext cx="466725" cy="447675"/>
          </a:xfrm>
          <a:prstGeom prst="rect">
            <a:avLst/>
          </a:prstGeom>
          <a:noFill/>
          <a:ln w="0">
            <a:noFill/>
          </a:ln>
        </p:spPr>
        <p:txBody>
          <a:bodyPr lIns="0" tIns="0" rIns="0" bIns="0" anchor="t">
            <a:noAutofit/>
          </a:bodyPr>
          <a:lstStyle/>
          <a:p>
            <a:pPr>
              <a:lnSpc>
                <a:spcPct val="110000"/>
              </a:lnSpc>
              <a:buNone/>
              <a:defRPr sz="2325" b="1">
                <a:solidFill>
                  <a:srgbClr val="00AFA9"/>
                </a:solidFill>
                <a:latin typeface="Century Gothic"/>
                <a:ea typeface="Century Gothic"/>
                <a:cs typeface="Century Gothic"/>
              </a:defRPr>
            </a:pPr>
            <a:r>
              <a:rPr sz="2325" b="1">
                <a:solidFill>
                  <a:srgbClr val="00AFA9"/>
                </a:solidFill>
                <a:latin typeface="Century Gothic"/>
                <a:ea typeface="Century Gothic"/>
                <a:cs typeface="Century Gothic"/>
              </a:rPr>
              <a:t>01</a:t>
            </a:r>
          </a:p>
        </p:txBody>
      </p:sp>
      <p:sp>
        <p:nvSpPr>
          <p:cNvPr id="109" name="Rectangle 108">
            <a:extLst>
              <a:ext uri="{FF2B5EF4-FFF2-40B4-BE49-F238E27FC236}">
                <a16:creationId xmlns:a16="http://schemas.microsoft.com/office/drawing/2014/main" id="{F5C58E35-F0BB-452F-8963-31FF12CDF4D4}"/>
              </a:ext>
            </a:extLst>
          </p:cNvPr>
          <p:cNvSpPr>
            <a:spLocks noGrp="1"/>
          </p:cNvSpPr>
          <p:nvPr/>
        </p:nvSpPr>
        <p:spPr>
          <a:xfrm>
            <a:off x="1095375" y="1857375"/>
            <a:ext cx="4686300" cy="428625"/>
          </a:xfrm>
          <a:prstGeom prst="rect">
            <a:avLst/>
          </a:prstGeom>
          <a:noFill/>
          <a:ln w="0">
            <a:noFill/>
          </a:ln>
        </p:spPr>
        <p:txBody>
          <a:bodyPr lIns="0" tIns="0" rIns="0" bIns="0" anchor="t">
            <a:noAutofit/>
          </a:bodyPr>
          <a:lstStyle/>
          <a:p>
            <a:pPr>
              <a:lnSpc>
                <a:spcPct val="110000"/>
              </a:lnSpc>
              <a:buNone/>
              <a:defRPr sz="1800" b="1">
                <a:solidFill>
                  <a:srgbClr val="153A43"/>
                </a:solidFill>
                <a:latin typeface="Century Gothic"/>
                <a:ea typeface="Century Gothic"/>
                <a:cs typeface="Century Gothic"/>
              </a:defRPr>
            </a:pPr>
            <a:r>
              <a:rPr sz="1800" b="1">
                <a:solidFill>
                  <a:srgbClr val="153A43"/>
                </a:solidFill>
                <a:latin typeface="Century Gothic"/>
                <a:ea typeface="Century Gothic"/>
                <a:cs typeface="Century Gothic"/>
              </a:rPr>
              <a:t>Sources into media</a:t>
            </a:r>
          </a:p>
        </p:txBody>
      </p:sp>
      <p:sp>
        <p:nvSpPr>
          <p:cNvPr id="110" name="Rectangle 109">
            <a:extLst>
              <a:ext uri="{FF2B5EF4-FFF2-40B4-BE49-F238E27FC236}">
                <a16:creationId xmlns:a16="http://schemas.microsoft.com/office/drawing/2014/main" id="{CE4D6622-5C0F-4ED8-A4E6-12C97169E4D1}"/>
              </a:ext>
            </a:extLst>
          </p:cNvPr>
          <p:cNvSpPr>
            <a:spLocks noGrp="1"/>
          </p:cNvSpPr>
          <p:nvPr/>
        </p:nvSpPr>
        <p:spPr>
          <a:xfrm>
            <a:off x="5953125" y="1895475"/>
            <a:ext cx="1400175" cy="333375"/>
          </a:xfrm>
          <a:prstGeom prst="rect">
            <a:avLst/>
          </a:prstGeom>
          <a:noFill/>
          <a:ln w="0">
            <a:noFill/>
          </a:ln>
        </p:spPr>
        <p:txBody>
          <a:bodyPr lIns="0" tIns="0" rIns="0" bIns="0" anchor="t">
            <a:noAutofit/>
          </a:bodyPr>
          <a:lstStyle/>
          <a:p>
            <a:pPr>
              <a:lnSpc>
                <a:spcPct val="110000"/>
              </a:lnSpc>
              <a:buNone/>
              <a:defRPr sz="1425" b="0">
                <a:solidFill>
                  <a:srgbClr val="45636B"/>
                </a:solidFill>
                <a:latin typeface="Century Gothic"/>
                <a:ea typeface="Century Gothic"/>
                <a:cs typeface="Century Gothic"/>
              </a:defRPr>
            </a:pPr>
            <a:r>
              <a:rPr sz="1425" b="0">
                <a:solidFill>
                  <a:srgbClr val="45636B"/>
                </a:solidFill>
                <a:latin typeface="Century Gothic"/>
                <a:ea typeface="Century Gothic"/>
                <a:cs typeface="Century Gothic"/>
              </a:rPr>
              <a:t>sources</a:t>
            </a:r>
          </a:p>
        </p:txBody>
      </p:sp>
      <p:sp>
        <p:nvSpPr>
          <p:cNvPr id="111" name="Rectangle 110">
            <a:extLst>
              <a:ext uri="{FF2B5EF4-FFF2-40B4-BE49-F238E27FC236}">
                <a16:creationId xmlns:a16="http://schemas.microsoft.com/office/drawing/2014/main" id="{DD9EF13A-DF88-489B-BE68-46285C91ADFD}"/>
              </a:ext>
            </a:extLst>
          </p:cNvPr>
          <p:cNvSpPr>
            <a:spLocks noGrp="1"/>
          </p:cNvSpPr>
          <p:nvPr/>
        </p:nvSpPr>
        <p:spPr>
          <a:xfrm>
            <a:off x="1095375" y="2238375"/>
            <a:ext cx="6334125" cy="9525"/>
          </a:xfrm>
          <a:prstGeom prst="rect">
            <a:avLst/>
          </a:prstGeom>
          <a:solidFill>
            <a:srgbClr val="D8E6E4"/>
          </a:solidFill>
          <a:ln w="0">
            <a:noFill/>
          </a:ln>
        </p:spPr>
        <p:txBody>
          <a:bodyPr/>
          <a:lstStyle/>
          <a:p>
            <a:endParaRPr/>
          </a:p>
        </p:txBody>
      </p:sp>
      <p:sp>
        <p:nvSpPr>
          <p:cNvPr id="112" name="Rectangle 111">
            <a:extLst>
              <a:ext uri="{FF2B5EF4-FFF2-40B4-BE49-F238E27FC236}">
                <a16:creationId xmlns:a16="http://schemas.microsoft.com/office/drawing/2014/main" id="{77525DD2-3648-4211-A5FC-C1B6430B2D81}"/>
              </a:ext>
            </a:extLst>
          </p:cNvPr>
          <p:cNvSpPr>
            <a:spLocks noGrp="1"/>
          </p:cNvSpPr>
          <p:nvPr/>
        </p:nvSpPr>
        <p:spPr>
          <a:xfrm>
            <a:off x="457200" y="2324100"/>
            <a:ext cx="466725" cy="447675"/>
          </a:xfrm>
          <a:prstGeom prst="rect">
            <a:avLst/>
          </a:prstGeom>
          <a:noFill/>
          <a:ln w="0">
            <a:noFill/>
          </a:ln>
        </p:spPr>
        <p:txBody>
          <a:bodyPr lIns="0" tIns="0" rIns="0" bIns="0" anchor="t">
            <a:noAutofit/>
          </a:bodyPr>
          <a:lstStyle/>
          <a:p>
            <a:pPr>
              <a:lnSpc>
                <a:spcPct val="110000"/>
              </a:lnSpc>
              <a:buNone/>
              <a:defRPr sz="2325" b="1">
                <a:solidFill>
                  <a:srgbClr val="F06449"/>
                </a:solidFill>
                <a:latin typeface="Century Gothic"/>
                <a:ea typeface="Century Gothic"/>
                <a:cs typeface="Century Gothic"/>
              </a:defRPr>
            </a:pPr>
            <a:r>
              <a:rPr sz="2325" b="1">
                <a:solidFill>
                  <a:srgbClr val="F06449"/>
                </a:solidFill>
                <a:latin typeface="Century Gothic"/>
                <a:ea typeface="Century Gothic"/>
                <a:cs typeface="Century Gothic"/>
              </a:rPr>
              <a:t>02</a:t>
            </a:r>
          </a:p>
        </p:txBody>
      </p:sp>
      <p:sp>
        <p:nvSpPr>
          <p:cNvPr id="113" name="Rectangle 112">
            <a:extLst>
              <a:ext uri="{FF2B5EF4-FFF2-40B4-BE49-F238E27FC236}">
                <a16:creationId xmlns:a16="http://schemas.microsoft.com/office/drawing/2014/main" id="{9F39D158-C2F2-4791-931B-CFB48E2C3842}"/>
              </a:ext>
            </a:extLst>
          </p:cNvPr>
          <p:cNvSpPr>
            <a:spLocks noGrp="1"/>
          </p:cNvSpPr>
          <p:nvPr/>
        </p:nvSpPr>
        <p:spPr>
          <a:xfrm>
            <a:off x="1095375" y="2362200"/>
            <a:ext cx="4686300" cy="428625"/>
          </a:xfrm>
          <a:prstGeom prst="rect">
            <a:avLst/>
          </a:prstGeom>
          <a:noFill/>
          <a:ln w="0">
            <a:noFill/>
          </a:ln>
        </p:spPr>
        <p:txBody>
          <a:bodyPr lIns="0" tIns="0" rIns="0" bIns="0" anchor="t">
            <a:noAutofit/>
          </a:bodyPr>
          <a:lstStyle/>
          <a:p>
            <a:pPr>
              <a:lnSpc>
                <a:spcPct val="110000"/>
              </a:lnSpc>
              <a:buNone/>
              <a:defRPr sz="1800" b="1">
                <a:solidFill>
                  <a:srgbClr val="153A43"/>
                </a:solidFill>
                <a:latin typeface="Century Gothic"/>
                <a:ea typeface="Century Gothic"/>
                <a:cs typeface="Century Gothic"/>
              </a:defRPr>
            </a:pPr>
            <a:r>
              <a:rPr sz="1800" b="1">
                <a:solidFill>
                  <a:srgbClr val="153A43"/>
                </a:solidFill>
                <a:latin typeface="Century Gothic"/>
                <a:ea typeface="Century Gothic"/>
                <a:cs typeface="Century Gothic"/>
              </a:rPr>
              <a:t>Survey into a visual story</a:t>
            </a:r>
          </a:p>
        </p:txBody>
      </p:sp>
      <p:sp>
        <p:nvSpPr>
          <p:cNvPr id="114" name="Rectangle 113">
            <a:extLst>
              <a:ext uri="{FF2B5EF4-FFF2-40B4-BE49-F238E27FC236}">
                <a16:creationId xmlns:a16="http://schemas.microsoft.com/office/drawing/2014/main" id="{19C5BCE4-FA4D-4948-8681-70F916329825}"/>
              </a:ext>
            </a:extLst>
          </p:cNvPr>
          <p:cNvSpPr>
            <a:spLocks noGrp="1"/>
          </p:cNvSpPr>
          <p:nvPr/>
        </p:nvSpPr>
        <p:spPr>
          <a:xfrm>
            <a:off x="5953125" y="2400300"/>
            <a:ext cx="1400175" cy="333375"/>
          </a:xfrm>
          <a:prstGeom prst="rect">
            <a:avLst/>
          </a:prstGeom>
          <a:noFill/>
          <a:ln w="0">
            <a:noFill/>
          </a:ln>
        </p:spPr>
        <p:txBody>
          <a:bodyPr lIns="0" tIns="0" rIns="0" bIns="0" anchor="t">
            <a:noAutofit/>
          </a:bodyPr>
          <a:lstStyle/>
          <a:p>
            <a:pPr>
              <a:lnSpc>
                <a:spcPct val="110000"/>
              </a:lnSpc>
              <a:buNone/>
              <a:defRPr sz="1425" b="0">
                <a:solidFill>
                  <a:srgbClr val="45636B"/>
                </a:solidFill>
                <a:latin typeface="Century Gothic"/>
                <a:ea typeface="Century Gothic"/>
                <a:cs typeface="Century Gothic"/>
              </a:defRPr>
            </a:pPr>
            <a:r>
              <a:rPr sz="1425" b="0">
                <a:solidFill>
                  <a:srgbClr val="45636B"/>
                </a:solidFill>
                <a:latin typeface="Century Gothic"/>
                <a:ea typeface="Century Gothic"/>
                <a:cs typeface="Century Gothic"/>
              </a:rPr>
              <a:t>data</a:t>
            </a:r>
          </a:p>
        </p:txBody>
      </p:sp>
      <p:sp>
        <p:nvSpPr>
          <p:cNvPr id="115" name="Rectangle 114">
            <a:extLst>
              <a:ext uri="{FF2B5EF4-FFF2-40B4-BE49-F238E27FC236}">
                <a16:creationId xmlns:a16="http://schemas.microsoft.com/office/drawing/2014/main" id="{73CDDB50-9790-4DFB-A6AB-193EEDAA296E}"/>
              </a:ext>
            </a:extLst>
          </p:cNvPr>
          <p:cNvSpPr>
            <a:spLocks noGrp="1"/>
          </p:cNvSpPr>
          <p:nvPr/>
        </p:nvSpPr>
        <p:spPr>
          <a:xfrm>
            <a:off x="1095375" y="2743200"/>
            <a:ext cx="6334125" cy="9525"/>
          </a:xfrm>
          <a:prstGeom prst="rect">
            <a:avLst/>
          </a:prstGeom>
          <a:solidFill>
            <a:srgbClr val="D8E6E4"/>
          </a:solidFill>
          <a:ln w="0">
            <a:noFill/>
          </a:ln>
        </p:spPr>
        <p:txBody>
          <a:bodyPr/>
          <a:lstStyle/>
          <a:p>
            <a:endParaRPr/>
          </a:p>
        </p:txBody>
      </p:sp>
      <p:sp>
        <p:nvSpPr>
          <p:cNvPr id="116" name="Rectangle 115">
            <a:extLst>
              <a:ext uri="{FF2B5EF4-FFF2-40B4-BE49-F238E27FC236}">
                <a16:creationId xmlns:a16="http://schemas.microsoft.com/office/drawing/2014/main" id="{C75471EB-33AF-4D89-A45B-C93B8670C88B}"/>
              </a:ext>
            </a:extLst>
          </p:cNvPr>
          <p:cNvSpPr>
            <a:spLocks noGrp="1"/>
          </p:cNvSpPr>
          <p:nvPr/>
        </p:nvSpPr>
        <p:spPr>
          <a:xfrm>
            <a:off x="457200" y="2828925"/>
            <a:ext cx="466725" cy="447675"/>
          </a:xfrm>
          <a:prstGeom prst="rect">
            <a:avLst/>
          </a:prstGeom>
          <a:noFill/>
          <a:ln w="0">
            <a:noFill/>
          </a:ln>
        </p:spPr>
        <p:txBody>
          <a:bodyPr lIns="0" tIns="0" rIns="0" bIns="0" anchor="t">
            <a:noAutofit/>
          </a:bodyPr>
          <a:lstStyle/>
          <a:p>
            <a:pPr>
              <a:lnSpc>
                <a:spcPct val="110000"/>
              </a:lnSpc>
              <a:buNone/>
              <a:defRPr sz="2325" b="1">
                <a:solidFill>
                  <a:srgbClr val="3868D9"/>
                </a:solidFill>
                <a:latin typeface="Century Gothic"/>
                <a:ea typeface="Century Gothic"/>
                <a:cs typeface="Century Gothic"/>
              </a:defRPr>
            </a:pPr>
            <a:r>
              <a:rPr sz="2325" b="1">
                <a:solidFill>
                  <a:srgbClr val="3868D9"/>
                </a:solidFill>
                <a:latin typeface="Century Gothic"/>
                <a:ea typeface="Century Gothic"/>
                <a:cs typeface="Century Gothic"/>
              </a:rPr>
              <a:t>03</a:t>
            </a:r>
          </a:p>
        </p:txBody>
      </p:sp>
      <p:sp>
        <p:nvSpPr>
          <p:cNvPr id="117" name="Rectangle 116">
            <a:extLst>
              <a:ext uri="{FF2B5EF4-FFF2-40B4-BE49-F238E27FC236}">
                <a16:creationId xmlns:a16="http://schemas.microsoft.com/office/drawing/2014/main" id="{C8EB50CF-C172-4AFD-B835-5633EA55FBB4}"/>
              </a:ext>
            </a:extLst>
          </p:cNvPr>
          <p:cNvSpPr>
            <a:spLocks noGrp="1"/>
          </p:cNvSpPr>
          <p:nvPr/>
        </p:nvSpPr>
        <p:spPr>
          <a:xfrm>
            <a:off x="1095375" y="2867025"/>
            <a:ext cx="4686300" cy="428625"/>
          </a:xfrm>
          <a:prstGeom prst="rect">
            <a:avLst/>
          </a:prstGeom>
          <a:noFill/>
          <a:ln w="0">
            <a:noFill/>
          </a:ln>
        </p:spPr>
        <p:txBody>
          <a:bodyPr lIns="0" tIns="0" rIns="0" bIns="0" anchor="t">
            <a:noAutofit/>
          </a:bodyPr>
          <a:lstStyle/>
          <a:p>
            <a:pPr>
              <a:lnSpc>
                <a:spcPct val="110000"/>
              </a:lnSpc>
              <a:buNone/>
              <a:defRPr sz="1800" b="1">
                <a:solidFill>
                  <a:srgbClr val="153A43"/>
                </a:solidFill>
                <a:latin typeface="Century Gothic"/>
                <a:ea typeface="Century Gothic"/>
                <a:cs typeface="Century Gothic"/>
              </a:defRPr>
            </a:pPr>
            <a:r>
              <a:rPr sz="1800" b="1">
                <a:solidFill>
                  <a:srgbClr val="153A43"/>
                </a:solidFill>
                <a:latin typeface="Century Gothic"/>
                <a:ea typeface="Century Gothic"/>
                <a:cs typeface="Century Gothic"/>
              </a:rPr>
              <a:t>Build a physics app</a:t>
            </a:r>
          </a:p>
        </p:txBody>
      </p:sp>
      <p:sp>
        <p:nvSpPr>
          <p:cNvPr id="118" name="Rectangle 117">
            <a:extLst>
              <a:ext uri="{FF2B5EF4-FFF2-40B4-BE49-F238E27FC236}">
                <a16:creationId xmlns:a16="http://schemas.microsoft.com/office/drawing/2014/main" id="{9B8756EF-0BCD-4835-A4C3-9E0E0FC15C66}"/>
              </a:ext>
            </a:extLst>
          </p:cNvPr>
          <p:cNvSpPr>
            <a:spLocks noGrp="1"/>
          </p:cNvSpPr>
          <p:nvPr/>
        </p:nvSpPr>
        <p:spPr>
          <a:xfrm>
            <a:off x="5953125" y="2905125"/>
            <a:ext cx="1400175" cy="333375"/>
          </a:xfrm>
          <a:prstGeom prst="rect">
            <a:avLst/>
          </a:prstGeom>
          <a:noFill/>
          <a:ln w="0">
            <a:noFill/>
          </a:ln>
        </p:spPr>
        <p:txBody>
          <a:bodyPr lIns="0" tIns="0" rIns="0" bIns="0" anchor="t">
            <a:noAutofit/>
          </a:bodyPr>
          <a:lstStyle/>
          <a:p>
            <a:pPr>
              <a:lnSpc>
                <a:spcPct val="110000"/>
              </a:lnSpc>
              <a:buNone/>
              <a:defRPr sz="1425" b="0">
                <a:solidFill>
                  <a:srgbClr val="45636B"/>
                </a:solidFill>
                <a:latin typeface="Century Gothic"/>
                <a:ea typeface="Century Gothic"/>
                <a:cs typeface="Century Gothic"/>
              </a:defRPr>
            </a:pPr>
            <a:r>
              <a:rPr sz="1425" b="0">
                <a:solidFill>
                  <a:srgbClr val="45636B"/>
                </a:solidFill>
                <a:latin typeface="Century Gothic"/>
                <a:ea typeface="Century Gothic"/>
                <a:cs typeface="Century Gothic"/>
              </a:rPr>
              <a:t>build</a:t>
            </a:r>
          </a:p>
        </p:txBody>
      </p:sp>
      <p:sp>
        <p:nvSpPr>
          <p:cNvPr id="119" name="Rectangle 118">
            <a:extLst>
              <a:ext uri="{FF2B5EF4-FFF2-40B4-BE49-F238E27FC236}">
                <a16:creationId xmlns:a16="http://schemas.microsoft.com/office/drawing/2014/main" id="{ED122846-C93A-4B18-AB61-EE08D8902EF2}"/>
              </a:ext>
            </a:extLst>
          </p:cNvPr>
          <p:cNvSpPr>
            <a:spLocks noGrp="1"/>
          </p:cNvSpPr>
          <p:nvPr/>
        </p:nvSpPr>
        <p:spPr>
          <a:xfrm>
            <a:off x="1095375" y="3248025"/>
            <a:ext cx="6334125" cy="9525"/>
          </a:xfrm>
          <a:prstGeom prst="rect">
            <a:avLst/>
          </a:prstGeom>
          <a:solidFill>
            <a:srgbClr val="D8E6E4"/>
          </a:solidFill>
          <a:ln w="0">
            <a:noFill/>
          </a:ln>
        </p:spPr>
        <p:txBody>
          <a:bodyPr/>
          <a:lstStyle/>
          <a:p>
            <a:endParaRPr/>
          </a:p>
        </p:txBody>
      </p:sp>
      <p:sp>
        <p:nvSpPr>
          <p:cNvPr id="120" name="Rectangle 119">
            <a:extLst>
              <a:ext uri="{FF2B5EF4-FFF2-40B4-BE49-F238E27FC236}">
                <a16:creationId xmlns:a16="http://schemas.microsoft.com/office/drawing/2014/main" id="{B48EDD75-2E9D-49FA-B886-9C72DF8F8767}"/>
              </a:ext>
            </a:extLst>
          </p:cNvPr>
          <p:cNvSpPr>
            <a:spLocks noGrp="1"/>
          </p:cNvSpPr>
          <p:nvPr/>
        </p:nvSpPr>
        <p:spPr>
          <a:xfrm>
            <a:off x="457200" y="3333750"/>
            <a:ext cx="466725" cy="447675"/>
          </a:xfrm>
          <a:prstGeom prst="rect">
            <a:avLst/>
          </a:prstGeom>
          <a:noFill/>
          <a:ln w="0">
            <a:noFill/>
          </a:ln>
        </p:spPr>
        <p:txBody>
          <a:bodyPr lIns="0" tIns="0" rIns="0" bIns="0" anchor="t">
            <a:noAutofit/>
          </a:bodyPr>
          <a:lstStyle/>
          <a:p>
            <a:pPr>
              <a:lnSpc>
                <a:spcPct val="110000"/>
              </a:lnSpc>
              <a:buNone/>
              <a:defRPr sz="2325" b="1">
                <a:solidFill>
                  <a:srgbClr val="7652C8"/>
                </a:solidFill>
                <a:latin typeface="Century Gothic"/>
                <a:ea typeface="Century Gothic"/>
                <a:cs typeface="Century Gothic"/>
              </a:defRPr>
            </a:pPr>
            <a:r>
              <a:rPr sz="2325" b="1">
                <a:solidFill>
                  <a:srgbClr val="7652C8"/>
                </a:solidFill>
                <a:latin typeface="Century Gothic"/>
                <a:ea typeface="Century Gothic"/>
                <a:cs typeface="Century Gothic"/>
              </a:rPr>
              <a:t>04</a:t>
            </a:r>
          </a:p>
        </p:txBody>
      </p:sp>
      <p:sp>
        <p:nvSpPr>
          <p:cNvPr id="121" name="Rectangle 120">
            <a:extLst>
              <a:ext uri="{FF2B5EF4-FFF2-40B4-BE49-F238E27FC236}">
                <a16:creationId xmlns:a16="http://schemas.microsoft.com/office/drawing/2014/main" id="{EA284B7F-79D1-4868-92BA-49D895CA98F1}"/>
              </a:ext>
            </a:extLst>
          </p:cNvPr>
          <p:cNvSpPr>
            <a:spLocks noGrp="1"/>
          </p:cNvSpPr>
          <p:nvPr/>
        </p:nvSpPr>
        <p:spPr>
          <a:xfrm>
            <a:off x="1095375" y="3371850"/>
            <a:ext cx="4686300" cy="428625"/>
          </a:xfrm>
          <a:prstGeom prst="rect">
            <a:avLst/>
          </a:prstGeom>
          <a:noFill/>
          <a:ln w="0">
            <a:noFill/>
          </a:ln>
        </p:spPr>
        <p:txBody>
          <a:bodyPr lIns="0" tIns="0" rIns="0" bIns="0" anchor="t">
            <a:noAutofit/>
          </a:bodyPr>
          <a:lstStyle/>
          <a:p>
            <a:pPr>
              <a:lnSpc>
                <a:spcPct val="110000"/>
              </a:lnSpc>
              <a:buNone/>
              <a:defRPr sz="1800" b="1">
                <a:solidFill>
                  <a:srgbClr val="153A43"/>
                </a:solidFill>
                <a:latin typeface="Century Gothic"/>
                <a:ea typeface="Century Gothic"/>
                <a:cs typeface="Century Gothic"/>
              </a:defRPr>
            </a:pPr>
            <a:r>
              <a:rPr sz="1800" b="1">
                <a:solidFill>
                  <a:srgbClr val="153A43"/>
                </a:solidFill>
                <a:latin typeface="Century Gothic"/>
                <a:ea typeface="Century Gothic"/>
                <a:cs typeface="Century Gothic"/>
              </a:rPr>
              <a:t>Delegate the teaching pack</a:t>
            </a:r>
          </a:p>
        </p:txBody>
      </p:sp>
      <p:sp>
        <p:nvSpPr>
          <p:cNvPr id="122" name="Rectangle 121">
            <a:extLst>
              <a:ext uri="{FF2B5EF4-FFF2-40B4-BE49-F238E27FC236}">
                <a16:creationId xmlns:a16="http://schemas.microsoft.com/office/drawing/2014/main" id="{5F01CDAA-7A32-4D8C-AE0A-6B23F09ACA08}"/>
              </a:ext>
            </a:extLst>
          </p:cNvPr>
          <p:cNvSpPr>
            <a:spLocks noGrp="1"/>
          </p:cNvSpPr>
          <p:nvPr/>
        </p:nvSpPr>
        <p:spPr>
          <a:xfrm>
            <a:off x="5953125" y="3409950"/>
            <a:ext cx="1400175" cy="333375"/>
          </a:xfrm>
          <a:prstGeom prst="rect">
            <a:avLst/>
          </a:prstGeom>
          <a:noFill/>
          <a:ln w="0">
            <a:noFill/>
          </a:ln>
        </p:spPr>
        <p:txBody>
          <a:bodyPr lIns="0" tIns="0" rIns="0" bIns="0" anchor="t">
            <a:noAutofit/>
          </a:bodyPr>
          <a:lstStyle/>
          <a:p>
            <a:pPr>
              <a:lnSpc>
                <a:spcPct val="110000"/>
              </a:lnSpc>
              <a:buNone/>
              <a:defRPr sz="1425" b="0">
                <a:solidFill>
                  <a:srgbClr val="45636B"/>
                </a:solidFill>
                <a:latin typeface="Century Gothic"/>
                <a:ea typeface="Century Gothic"/>
                <a:cs typeface="Century Gothic"/>
              </a:defRPr>
            </a:pPr>
            <a:r>
              <a:rPr sz="1425" b="0">
                <a:solidFill>
                  <a:srgbClr val="45636B"/>
                </a:solidFill>
                <a:latin typeface="Century Gothic"/>
                <a:ea typeface="Century Gothic"/>
                <a:cs typeface="Century Gothic"/>
              </a:rPr>
              <a:t>delegate</a:t>
            </a:r>
          </a:p>
        </p:txBody>
      </p:sp>
      <p:sp>
        <p:nvSpPr>
          <p:cNvPr id="123" name="Rectangle 122">
            <a:extLst>
              <a:ext uri="{FF2B5EF4-FFF2-40B4-BE49-F238E27FC236}">
                <a16:creationId xmlns:a16="http://schemas.microsoft.com/office/drawing/2014/main" id="{69B4CFDA-9C00-4593-8D4E-7FD06357D03A}"/>
              </a:ext>
            </a:extLst>
          </p:cNvPr>
          <p:cNvSpPr>
            <a:spLocks noGrp="1"/>
          </p:cNvSpPr>
          <p:nvPr/>
        </p:nvSpPr>
        <p:spPr>
          <a:xfrm>
            <a:off x="1095375" y="3752850"/>
            <a:ext cx="6334125" cy="9525"/>
          </a:xfrm>
          <a:prstGeom prst="rect">
            <a:avLst/>
          </a:prstGeom>
          <a:solidFill>
            <a:srgbClr val="D8E6E4"/>
          </a:solidFill>
          <a:ln w="0">
            <a:noFill/>
          </a:ln>
        </p:spPr>
        <p:txBody>
          <a:bodyPr/>
          <a:lstStyle/>
          <a:p>
            <a:endParaRPr/>
          </a:p>
        </p:txBody>
      </p:sp>
      <p:sp>
        <p:nvSpPr>
          <p:cNvPr id="124" name="Rectangle 123">
            <a:extLst>
              <a:ext uri="{FF2B5EF4-FFF2-40B4-BE49-F238E27FC236}">
                <a16:creationId xmlns:a16="http://schemas.microsoft.com/office/drawing/2014/main" id="{42B0F909-2384-49A8-9D33-983316304027}"/>
              </a:ext>
            </a:extLst>
          </p:cNvPr>
          <p:cNvSpPr>
            <a:spLocks noGrp="1"/>
          </p:cNvSpPr>
          <p:nvPr/>
        </p:nvSpPr>
        <p:spPr>
          <a:xfrm>
            <a:off x="457200" y="3838575"/>
            <a:ext cx="466725" cy="447675"/>
          </a:xfrm>
          <a:prstGeom prst="rect">
            <a:avLst/>
          </a:prstGeom>
          <a:noFill/>
          <a:ln w="0">
            <a:noFill/>
          </a:ln>
        </p:spPr>
        <p:txBody>
          <a:bodyPr lIns="0" tIns="0" rIns="0" bIns="0" anchor="t">
            <a:noAutofit/>
          </a:bodyPr>
          <a:lstStyle/>
          <a:p>
            <a:pPr>
              <a:lnSpc>
                <a:spcPct val="110000"/>
              </a:lnSpc>
              <a:buNone/>
              <a:defRPr sz="2325" b="1">
                <a:solidFill>
                  <a:srgbClr val="647C24"/>
                </a:solidFill>
                <a:latin typeface="Century Gothic"/>
                <a:ea typeface="Century Gothic"/>
                <a:cs typeface="Century Gothic"/>
              </a:defRPr>
            </a:pPr>
            <a:r>
              <a:rPr sz="2325" b="1">
                <a:solidFill>
                  <a:srgbClr val="647C24"/>
                </a:solidFill>
                <a:latin typeface="Century Gothic"/>
                <a:ea typeface="Century Gothic"/>
                <a:cs typeface="Century Gothic"/>
              </a:rPr>
              <a:t>05</a:t>
            </a:r>
          </a:p>
        </p:txBody>
      </p:sp>
      <p:sp>
        <p:nvSpPr>
          <p:cNvPr id="125" name="Rectangle 124">
            <a:extLst>
              <a:ext uri="{FF2B5EF4-FFF2-40B4-BE49-F238E27FC236}">
                <a16:creationId xmlns:a16="http://schemas.microsoft.com/office/drawing/2014/main" id="{DFA14872-4715-4950-84E1-510F80CCC309}"/>
              </a:ext>
            </a:extLst>
          </p:cNvPr>
          <p:cNvSpPr>
            <a:spLocks noGrp="1"/>
          </p:cNvSpPr>
          <p:nvPr/>
        </p:nvSpPr>
        <p:spPr>
          <a:xfrm>
            <a:off x="1095375" y="3876675"/>
            <a:ext cx="4686300" cy="428625"/>
          </a:xfrm>
          <a:prstGeom prst="rect">
            <a:avLst/>
          </a:prstGeom>
          <a:noFill/>
          <a:ln w="0">
            <a:noFill/>
          </a:ln>
        </p:spPr>
        <p:txBody>
          <a:bodyPr lIns="0" tIns="0" rIns="0" bIns="0" anchor="t">
            <a:noAutofit/>
          </a:bodyPr>
          <a:lstStyle/>
          <a:p>
            <a:pPr>
              <a:lnSpc>
                <a:spcPct val="110000"/>
              </a:lnSpc>
              <a:buNone/>
              <a:defRPr sz="1800" b="1">
                <a:solidFill>
                  <a:srgbClr val="153A43"/>
                </a:solidFill>
                <a:latin typeface="Century Gothic"/>
                <a:ea typeface="Century Gothic"/>
                <a:cs typeface="Century Gothic"/>
              </a:defRPr>
            </a:pPr>
            <a:r>
              <a:rPr sz="1800" b="1">
                <a:solidFill>
                  <a:srgbClr val="153A43"/>
                </a:solidFill>
                <a:latin typeface="Century Gothic"/>
                <a:ea typeface="Century Gothic"/>
                <a:cs typeface="Century Gothic"/>
              </a:rPr>
              <a:t>Website to finished assets</a:t>
            </a:r>
          </a:p>
        </p:txBody>
      </p:sp>
      <p:sp>
        <p:nvSpPr>
          <p:cNvPr id="126" name="Rectangle 125">
            <a:extLst>
              <a:ext uri="{FF2B5EF4-FFF2-40B4-BE49-F238E27FC236}">
                <a16:creationId xmlns:a16="http://schemas.microsoft.com/office/drawing/2014/main" id="{FDB3C440-8C81-4645-AA5A-B3F342130626}"/>
              </a:ext>
            </a:extLst>
          </p:cNvPr>
          <p:cNvSpPr>
            <a:spLocks noGrp="1"/>
          </p:cNvSpPr>
          <p:nvPr/>
        </p:nvSpPr>
        <p:spPr>
          <a:xfrm>
            <a:off x="5953125" y="3914775"/>
            <a:ext cx="1400175" cy="333375"/>
          </a:xfrm>
          <a:prstGeom prst="rect">
            <a:avLst/>
          </a:prstGeom>
          <a:noFill/>
          <a:ln w="0">
            <a:noFill/>
          </a:ln>
        </p:spPr>
        <p:txBody>
          <a:bodyPr lIns="0" tIns="0" rIns="0" bIns="0" anchor="t">
            <a:noAutofit/>
          </a:bodyPr>
          <a:lstStyle/>
          <a:p>
            <a:pPr>
              <a:lnSpc>
                <a:spcPct val="110000"/>
              </a:lnSpc>
              <a:buNone/>
              <a:defRPr sz="1425" b="0">
                <a:solidFill>
                  <a:srgbClr val="45636B"/>
                </a:solidFill>
                <a:latin typeface="Century Gothic"/>
                <a:ea typeface="Century Gothic"/>
                <a:cs typeface="Century Gothic"/>
              </a:defRPr>
            </a:pPr>
            <a:r>
              <a:rPr sz="1425" b="0">
                <a:solidFill>
                  <a:srgbClr val="45636B"/>
                </a:solidFill>
                <a:latin typeface="Century Gothic"/>
                <a:ea typeface="Century Gothic"/>
                <a:cs typeface="Century Gothic"/>
              </a:rPr>
              <a:t>produce</a:t>
            </a:r>
          </a:p>
        </p:txBody>
      </p:sp>
    </p:spTree>
    <p:extLst>
      <p:ext uri="{BB962C8B-B14F-4D97-AF65-F5344CB8AC3E}">
        <p14:creationId xmlns:p14="http://schemas.microsoft.com/office/powerpoint/2010/main" val="15314222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 name="Google Shape;54;p13"/>
          <p:cNvPicPr>
            <a:picLocks noChangeAspect="1"/>
          </p:cNvPicPr>
          <p:nvPr/>
        </p:nvPicPr>
        <p:blipFill>
          <a:blip r:embed="rId3">
            <a:alphaModFix/>
          </a:blip>
          <a:stretch>
            <a:fillRect/>
          </a:stretch>
        </p:blipFill>
        <p:spPr>
          <a:xfrm>
            <a:off x="0" y="0"/>
            <a:ext cx="9144000" cy="5143500"/>
          </a:xfrm>
          <a:prstGeom prst="rect">
            <a:avLst/>
          </a:prstGeom>
          <a:ln>
            <a:noFill/>
          </a:ln>
        </p:spPr>
      </p:pic>
      <p:sp>
        <p:nvSpPr>
          <p:cNvPr id="58" name="Rectangle 57">
            <a:extLst>
              <a:ext uri="{FF2B5EF4-FFF2-40B4-BE49-F238E27FC236}">
                <a16:creationId xmlns:a16="http://schemas.microsoft.com/office/drawing/2014/main" id="{A8D95563-B4D3-4E73-95CB-D9669E70D761}"/>
              </a:ext>
            </a:extLst>
          </p:cNvPr>
          <p:cNvSpPr>
            <a:spLocks noGrp="1"/>
          </p:cNvSpPr>
          <p:nvPr/>
        </p:nvSpPr>
        <p:spPr>
          <a:xfrm>
            <a:off x="457200" y="914400"/>
            <a:ext cx="7153275" cy="800100"/>
          </a:xfrm>
          <a:prstGeom prst="rect">
            <a:avLst/>
          </a:prstGeom>
          <a:noFill/>
          <a:ln w="0">
            <a:noFill/>
          </a:ln>
        </p:spPr>
        <p:txBody>
          <a:bodyPr lIns="0" tIns="0" rIns="0" bIns="0" anchor="t">
            <a:noAutofit/>
          </a:bodyPr>
          <a:lstStyle/>
          <a:p>
            <a:pPr>
              <a:lnSpc>
                <a:spcPct val="110000"/>
              </a:lnSpc>
              <a:buNone/>
              <a:defRPr sz="2925" b="1">
                <a:solidFill>
                  <a:srgbClr val="153A43"/>
                </a:solidFill>
                <a:latin typeface="Century Gothic"/>
                <a:ea typeface="Century Gothic"/>
                <a:cs typeface="Century Gothic"/>
              </a:defRPr>
            </a:pPr>
            <a:r>
              <a:rPr sz="2925" b="1">
                <a:solidFill>
                  <a:srgbClr val="153A43"/>
                </a:solidFill>
                <a:latin typeface="Century Gothic"/>
                <a:ea typeface="Century Gothic"/>
                <a:cs typeface="Century Gothic"/>
              </a:rPr>
              <a:t>Your project work period</a:t>
            </a:r>
          </a:p>
        </p:txBody>
      </p:sp>
      <p:sp>
        <p:nvSpPr>
          <p:cNvPr id="59" name="Rectangle 58">
            <a:extLst>
              <a:ext uri="{FF2B5EF4-FFF2-40B4-BE49-F238E27FC236}">
                <a16:creationId xmlns:a16="http://schemas.microsoft.com/office/drawing/2014/main" id="{9004B958-FB37-4567-B5BE-5357A399C0F4}"/>
              </a:ext>
            </a:extLst>
          </p:cNvPr>
          <p:cNvSpPr>
            <a:spLocks noGrp="1"/>
          </p:cNvSpPr>
          <p:nvPr/>
        </p:nvSpPr>
        <p:spPr>
          <a:xfrm>
            <a:off x="457200" y="2095500"/>
            <a:ext cx="2124075" cy="1009650"/>
          </a:xfrm>
          <a:prstGeom prst="rect">
            <a:avLst/>
          </a:prstGeom>
          <a:noFill/>
          <a:ln w="0">
            <a:noFill/>
          </a:ln>
        </p:spPr>
        <p:txBody>
          <a:bodyPr lIns="0" tIns="0" rIns="0" bIns="0" anchor="t">
            <a:noAutofit/>
          </a:bodyPr>
          <a:lstStyle/>
          <a:p>
            <a:pPr>
              <a:lnSpc>
                <a:spcPct val="110000"/>
              </a:lnSpc>
              <a:buNone/>
              <a:defRPr sz="5700" b="1">
                <a:solidFill>
                  <a:srgbClr val="00AFA9"/>
                </a:solidFill>
                <a:latin typeface="Century Gothic"/>
                <a:ea typeface="Century Gothic"/>
                <a:cs typeface="Century Gothic"/>
              </a:defRPr>
            </a:pPr>
            <a:r>
              <a:rPr sz="5700" b="1">
                <a:solidFill>
                  <a:srgbClr val="00AFA9"/>
                </a:solidFill>
                <a:latin typeface="Century Gothic"/>
                <a:ea typeface="Century Gothic"/>
                <a:cs typeface="Century Gothic"/>
              </a:rPr>
              <a:t>08</a:t>
            </a:r>
          </a:p>
        </p:txBody>
      </p:sp>
      <p:sp>
        <p:nvSpPr>
          <p:cNvPr id="60" name="Rectangle 59">
            <a:extLst>
              <a:ext uri="{FF2B5EF4-FFF2-40B4-BE49-F238E27FC236}">
                <a16:creationId xmlns:a16="http://schemas.microsoft.com/office/drawing/2014/main" id="{D0C27CCB-554C-4E40-8678-DAE146383113}"/>
              </a:ext>
            </a:extLst>
          </p:cNvPr>
          <p:cNvSpPr>
            <a:spLocks noGrp="1"/>
          </p:cNvSpPr>
          <p:nvPr/>
        </p:nvSpPr>
        <p:spPr>
          <a:xfrm>
            <a:off x="1790700" y="2657475"/>
            <a:ext cx="666750" cy="314325"/>
          </a:xfrm>
          <a:prstGeom prst="rect">
            <a:avLst/>
          </a:prstGeom>
          <a:noFill/>
          <a:ln w="0">
            <a:noFill/>
          </a:ln>
        </p:spPr>
        <p:txBody>
          <a:bodyPr lIns="0" tIns="0" rIns="0" bIns="0" anchor="t">
            <a:noAutofit/>
          </a:bodyPr>
          <a:lstStyle/>
          <a:p>
            <a:pPr>
              <a:lnSpc>
                <a:spcPct val="110000"/>
              </a:lnSpc>
              <a:buNone/>
              <a:defRPr sz="1275" b="0">
                <a:solidFill>
                  <a:srgbClr val="45636B"/>
                </a:solidFill>
                <a:latin typeface="Century Gothic"/>
                <a:ea typeface="Century Gothic"/>
                <a:cs typeface="Century Gothic"/>
              </a:defRPr>
            </a:pPr>
            <a:r>
              <a:rPr sz="1275" b="0">
                <a:solidFill>
                  <a:srgbClr val="45636B"/>
                </a:solidFill>
                <a:latin typeface="Century Gothic"/>
                <a:ea typeface="Century Gothic"/>
                <a:cs typeface="Century Gothic"/>
              </a:rPr>
              <a:t>min</a:t>
            </a:r>
          </a:p>
        </p:txBody>
      </p:sp>
      <p:sp>
        <p:nvSpPr>
          <p:cNvPr id="61" name="Rectangle 60">
            <a:extLst>
              <a:ext uri="{FF2B5EF4-FFF2-40B4-BE49-F238E27FC236}">
                <a16:creationId xmlns:a16="http://schemas.microsoft.com/office/drawing/2014/main" id="{F96DB34B-A15B-48CB-824F-F03C0C4EEB40}"/>
              </a:ext>
            </a:extLst>
          </p:cNvPr>
          <p:cNvSpPr>
            <a:spLocks noGrp="1"/>
          </p:cNvSpPr>
          <p:nvPr/>
        </p:nvSpPr>
        <p:spPr>
          <a:xfrm>
            <a:off x="457200" y="3238500"/>
            <a:ext cx="2181225" cy="504825"/>
          </a:xfrm>
          <a:prstGeom prst="rect">
            <a:avLst/>
          </a:prstGeom>
          <a:noFill/>
          <a:ln w="0">
            <a:noFill/>
          </a:ln>
        </p:spPr>
        <p:txBody>
          <a:bodyPr lIns="0" tIns="0" rIns="0" bIns="0" anchor="t">
            <a:noAutofit/>
          </a:bodyPr>
          <a:lstStyle/>
          <a:p>
            <a:pPr>
              <a:lnSpc>
                <a:spcPct val="110000"/>
              </a:lnSpc>
              <a:buNone/>
              <a:defRPr sz="2025" b="0">
                <a:solidFill>
                  <a:srgbClr val="153A43"/>
                </a:solidFill>
                <a:latin typeface="Century Gothic"/>
                <a:ea typeface="Century Gothic"/>
                <a:cs typeface="Century Gothic"/>
              </a:defRPr>
            </a:pPr>
            <a:r>
              <a:rPr sz="2025" b="0">
                <a:solidFill>
                  <a:srgbClr val="153A43"/>
                </a:solidFill>
                <a:latin typeface="Century Gothic"/>
                <a:ea typeface="Century Gothic"/>
                <a:cs typeface="Century Gothic"/>
              </a:rPr>
              <a:t>Make</a:t>
            </a:r>
          </a:p>
        </p:txBody>
      </p:sp>
      <p:sp>
        <p:nvSpPr>
          <p:cNvPr id="62" name="Rectangle 61">
            <a:extLst>
              <a:ext uri="{FF2B5EF4-FFF2-40B4-BE49-F238E27FC236}">
                <a16:creationId xmlns:a16="http://schemas.microsoft.com/office/drawing/2014/main" id="{8ACB2E3B-528D-4F9C-AFE1-F337CB1E61B3}"/>
              </a:ext>
            </a:extLst>
          </p:cNvPr>
          <p:cNvSpPr>
            <a:spLocks noGrp="1"/>
          </p:cNvSpPr>
          <p:nvPr/>
        </p:nvSpPr>
        <p:spPr>
          <a:xfrm>
            <a:off x="2828925" y="2095500"/>
            <a:ext cx="2124075" cy="1009650"/>
          </a:xfrm>
          <a:prstGeom prst="rect">
            <a:avLst/>
          </a:prstGeom>
          <a:noFill/>
          <a:ln w="0">
            <a:noFill/>
          </a:ln>
        </p:spPr>
        <p:txBody>
          <a:bodyPr lIns="0" tIns="0" rIns="0" bIns="0" anchor="t">
            <a:noAutofit/>
          </a:bodyPr>
          <a:lstStyle/>
          <a:p>
            <a:pPr>
              <a:lnSpc>
                <a:spcPct val="110000"/>
              </a:lnSpc>
              <a:buNone/>
              <a:defRPr sz="5700" b="1">
                <a:solidFill>
                  <a:srgbClr val="F06449"/>
                </a:solidFill>
                <a:latin typeface="Century Gothic"/>
                <a:ea typeface="Century Gothic"/>
                <a:cs typeface="Century Gothic"/>
              </a:defRPr>
            </a:pPr>
            <a:r>
              <a:rPr sz="5700" b="1">
                <a:solidFill>
                  <a:srgbClr val="F06449"/>
                </a:solidFill>
                <a:latin typeface="Century Gothic"/>
                <a:ea typeface="Century Gothic"/>
                <a:cs typeface="Century Gothic"/>
              </a:rPr>
              <a:t>04</a:t>
            </a:r>
          </a:p>
        </p:txBody>
      </p:sp>
      <p:sp>
        <p:nvSpPr>
          <p:cNvPr id="63" name="Rectangle 62">
            <a:extLst>
              <a:ext uri="{FF2B5EF4-FFF2-40B4-BE49-F238E27FC236}">
                <a16:creationId xmlns:a16="http://schemas.microsoft.com/office/drawing/2014/main" id="{01B1E968-E266-49E8-86E9-B773E1D16A26}"/>
              </a:ext>
            </a:extLst>
          </p:cNvPr>
          <p:cNvSpPr>
            <a:spLocks noGrp="1"/>
          </p:cNvSpPr>
          <p:nvPr/>
        </p:nvSpPr>
        <p:spPr>
          <a:xfrm>
            <a:off x="4162425" y="2657475"/>
            <a:ext cx="666750" cy="314325"/>
          </a:xfrm>
          <a:prstGeom prst="rect">
            <a:avLst/>
          </a:prstGeom>
          <a:noFill/>
          <a:ln w="0">
            <a:noFill/>
          </a:ln>
        </p:spPr>
        <p:txBody>
          <a:bodyPr lIns="0" tIns="0" rIns="0" bIns="0" anchor="t">
            <a:noAutofit/>
          </a:bodyPr>
          <a:lstStyle/>
          <a:p>
            <a:pPr>
              <a:lnSpc>
                <a:spcPct val="110000"/>
              </a:lnSpc>
              <a:buNone/>
              <a:defRPr sz="1275" b="0">
                <a:solidFill>
                  <a:srgbClr val="45636B"/>
                </a:solidFill>
                <a:latin typeface="Century Gothic"/>
                <a:ea typeface="Century Gothic"/>
                <a:cs typeface="Century Gothic"/>
              </a:defRPr>
            </a:pPr>
            <a:r>
              <a:rPr sz="1275" b="0">
                <a:solidFill>
                  <a:srgbClr val="45636B"/>
                </a:solidFill>
                <a:latin typeface="Century Gothic"/>
                <a:ea typeface="Century Gothic"/>
                <a:cs typeface="Century Gothic"/>
              </a:rPr>
              <a:t>min</a:t>
            </a:r>
          </a:p>
        </p:txBody>
      </p:sp>
      <p:sp>
        <p:nvSpPr>
          <p:cNvPr id="64" name="Rectangle 63">
            <a:extLst>
              <a:ext uri="{FF2B5EF4-FFF2-40B4-BE49-F238E27FC236}">
                <a16:creationId xmlns:a16="http://schemas.microsoft.com/office/drawing/2014/main" id="{1978CB84-CE82-4642-8C84-1A8637E55318}"/>
              </a:ext>
            </a:extLst>
          </p:cNvPr>
          <p:cNvSpPr>
            <a:spLocks noGrp="1"/>
          </p:cNvSpPr>
          <p:nvPr/>
        </p:nvSpPr>
        <p:spPr>
          <a:xfrm>
            <a:off x="2828925" y="3238500"/>
            <a:ext cx="2181225" cy="504825"/>
          </a:xfrm>
          <a:prstGeom prst="rect">
            <a:avLst/>
          </a:prstGeom>
          <a:noFill/>
          <a:ln w="0">
            <a:noFill/>
          </a:ln>
        </p:spPr>
        <p:txBody>
          <a:bodyPr lIns="0" tIns="0" rIns="0" bIns="0" anchor="t">
            <a:noAutofit/>
          </a:bodyPr>
          <a:lstStyle/>
          <a:p>
            <a:pPr>
              <a:lnSpc>
                <a:spcPct val="110000"/>
              </a:lnSpc>
              <a:buNone/>
              <a:defRPr sz="2025" b="0">
                <a:solidFill>
                  <a:srgbClr val="153A43"/>
                </a:solidFill>
                <a:latin typeface="Century Gothic"/>
                <a:ea typeface="Century Gothic"/>
                <a:cs typeface="Century Gothic"/>
              </a:defRPr>
            </a:pPr>
            <a:r>
              <a:rPr sz="2025" b="0">
                <a:solidFill>
                  <a:srgbClr val="153A43"/>
                </a:solidFill>
                <a:latin typeface="Century Gothic"/>
                <a:ea typeface="Century Gothic"/>
                <a:cs typeface="Century Gothic"/>
              </a:rPr>
              <a:t>Check</a:t>
            </a:r>
          </a:p>
        </p:txBody>
      </p:sp>
      <p:sp>
        <p:nvSpPr>
          <p:cNvPr id="65" name="Rectangle 64">
            <a:extLst>
              <a:ext uri="{FF2B5EF4-FFF2-40B4-BE49-F238E27FC236}">
                <a16:creationId xmlns:a16="http://schemas.microsoft.com/office/drawing/2014/main" id="{8793A27D-315A-458C-A3E9-9A1D559521AC}"/>
              </a:ext>
            </a:extLst>
          </p:cNvPr>
          <p:cNvSpPr>
            <a:spLocks noGrp="1"/>
          </p:cNvSpPr>
          <p:nvPr/>
        </p:nvSpPr>
        <p:spPr>
          <a:xfrm>
            <a:off x="5200650" y="2095500"/>
            <a:ext cx="2124075" cy="1009650"/>
          </a:xfrm>
          <a:prstGeom prst="rect">
            <a:avLst/>
          </a:prstGeom>
          <a:noFill/>
          <a:ln w="0">
            <a:noFill/>
          </a:ln>
        </p:spPr>
        <p:txBody>
          <a:bodyPr lIns="0" tIns="0" rIns="0" bIns="0" anchor="t">
            <a:noAutofit/>
          </a:bodyPr>
          <a:lstStyle/>
          <a:p>
            <a:pPr>
              <a:lnSpc>
                <a:spcPct val="110000"/>
              </a:lnSpc>
              <a:buNone/>
              <a:defRPr sz="5700" b="1">
                <a:solidFill>
                  <a:srgbClr val="3868D9"/>
                </a:solidFill>
                <a:latin typeface="Century Gothic"/>
                <a:ea typeface="Century Gothic"/>
                <a:cs typeface="Century Gothic"/>
              </a:defRPr>
            </a:pPr>
            <a:r>
              <a:rPr sz="5700" b="1">
                <a:solidFill>
                  <a:srgbClr val="3868D9"/>
                </a:solidFill>
                <a:latin typeface="Century Gothic"/>
                <a:ea typeface="Century Gothic"/>
                <a:cs typeface="Century Gothic"/>
              </a:rPr>
              <a:t>05</a:t>
            </a:r>
          </a:p>
        </p:txBody>
      </p:sp>
      <p:sp>
        <p:nvSpPr>
          <p:cNvPr id="66" name="Rectangle 65">
            <a:extLst>
              <a:ext uri="{FF2B5EF4-FFF2-40B4-BE49-F238E27FC236}">
                <a16:creationId xmlns:a16="http://schemas.microsoft.com/office/drawing/2014/main" id="{CF5E763D-350E-4E1E-A105-A57AF91A464F}"/>
              </a:ext>
            </a:extLst>
          </p:cNvPr>
          <p:cNvSpPr>
            <a:spLocks noGrp="1"/>
          </p:cNvSpPr>
          <p:nvPr/>
        </p:nvSpPr>
        <p:spPr>
          <a:xfrm>
            <a:off x="6534150" y="2657475"/>
            <a:ext cx="666750" cy="314325"/>
          </a:xfrm>
          <a:prstGeom prst="rect">
            <a:avLst/>
          </a:prstGeom>
          <a:noFill/>
          <a:ln w="0">
            <a:noFill/>
          </a:ln>
        </p:spPr>
        <p:txBody>
          <a:bodyPr lIns="0" tIns="0" rIns="0" bIns="0" anchor="t">
            <a:noAutofit/>
          </a:bodyPr>
          <a:lstStyle/>
          <a:p>
            <a:pPr>
              <a:lnSpc>
                <a:spcPct val="110000"/>
              </a:lnSpc>
              <a:buNone/>
              <a:defRPr sz="1275" b="0">
                <a:solidFill>
                  <a:srgbClr val="45636B"/>
                </a:solidFill>
                <a:latin typeface="Century Gothic"/>
                <a:ea typeface="Century Gothic"/>
                <a:cs typeface="Century Gothic"/>
              </a:defRPr>
            </a:pPr>
            <a:r>
              <a:rPr sz="1275" b="0">
                <a:solidFill>
                  <a:srgbClr val="45636B"/>
                </a:solidFill>
                <a:latin typeface="Century Gothic"/>
                <a:ea typeface="Century Gothic"/>
                <a:cs typeface="Century Gothic"/>
              </a:rPr>
              <a:t>min</a:t>
            </a:r>
          </a:p>
        </p:txBody>
      </p:sp>
      <p:sp>
        <p:nvSpPr>
          <p:cNvPr id="67" name="Rectangle 66">
            <a:extLst>
              <a:ext uri="{FF2B5EF4-FFF2-40B4-BE49-F238E27FC236}">
                <a16:creationId xmlns:a16="http://schemas.microsoft.com/office/drawing/2014/main" id="{78C97B4D-3ED7-49A2-9299-14AA7C4A831E}"/>
              </a:ext>
            </a:extLst>
          </p:cNvPr>
          <p:cNvSpPr>
            <a:spLocks noGrp="1"/>
          </p:cNvSpPr>
          <p:nvPr/>
        </p:nvSpPr>
        <p:spPr>
          <a:xfrm>
            <a:off x="5200650" y="3238500"/>
            <a:ext cx="2181225" cy="504825"/>
          </a:xfrm>
          <a:prstGeom prst="rect">
            <a:avLst/>
          </a:prstGeom>
          <a:noFill/>
          <a:ln w="0">
            <a:noFill/>
          </a:ln>
        </p:spPr>
        <p:txBody>
          <a:bodyPr lIns="0" tIns="0" rIns="0" bIns="0" anchor="t">
            <a:noAutofit/>
          </a:bodyPr>
          <a:lstStyle/>
          <a:p>
            <a:pPr>
              <a:lnSpc>
                <a:spcPct val="110000"/>
              </a:lnSpc>
              <a:buNone/>
              <a:defRPr sz="2025" b="0">
                <a:solidFill>
                  <a:srgbClr val="153A43"/>
                </a:solidFill>
                <a:latin typeface="Century Gothic"/>
                <a:ea typeface="Century Gothic"/>
                <a:cs typeface="Century Gothic"/>
              </a:defRPr>
            </a:pPr>
            <a:r>
              <a:rPr sz="2025" b="0">
                <a:solidFill>
                  <a:srgbClr val="153A43"/>
                </a:solidFill>
                <a:latin typeface="Century Gothic"/>
                <a:ea typeface="Century Gothic"/>
                <a:cs typeface="Century Gothic"/>
              </a:rPr>
              <a:t>Improve</a:t>
            </a:r>
          </a:p>
        </p:txBody>
      </p:sp>
      <p:sp>
        <p:nvSpPr>
          <p:cNvPr id="68" name="Rectangle 67">
            <a:extLst>
              <a:ext uri="{FF2B5EF4-FFF2-40B4-BE49-F238E27FC236}">
                <a16:creationId xmlns:a16="http://schemas.microsoft.com/office/drawing/2014/main" id="{4BCE6894-7DEE-436F-BF7B-8639EAE0B5C3}"/>
              </a:ext>
            </a:extLst>
          </p:cNvPr>
          <p:cNvSpPr>
            <a:spLocks noGrp="1"/>
          </p:cNvSpPr>
          <p:nvPr/>
        </p:nvSpPr>
        <p:spPr>
          <a:xfrm>
            <a:off x="457200" y="3967162"/>
            <a:ext cx="7115175" cy="476250"/>
          </a:xfrm>
          <a:prstGeom prst="rect">
            <a:avLst/>
          </a:prstGeom>
          <a:noFill/>
          <a:ln w="0">
            <a:noFill/>
          </a:ln>
        </p:spPr>
        <p:txBody>
          <a:bodyPr lIns="0" tIns="0" rIns="0" bIns="0" anchor="t">
            <a:noAutofit/>
          </a:bodyPr>
          <a:lstStyle/>
          <a:p>
            <a:pPr>
              <a:lnSpc>
                <a:spcPct val="110000"/>
              </a:lnSpc>
              <a:buNone/>
              <a:defRPr sz="1725" b="0">
                <a:solidFill>
                  <a:srgbClr val="45636B"/>
                </a:solidFill>
                <a:latin typeface="Century Gothic"/>
                <a:ea typeface="Century Gothic"/>
                <a:cs typeface="Century Gothic"/>
              </a:defRPr>
            </a:pPr>
            <a:r>
              <a:rPr sz="1725" b="0">
                <a:solidFill>
                  <a:srgbClr val="45636B"/>
                </a:solidFill>
                <a:latin typeface="Century Gothic"/>
                <a:ea typeface="Century Gothic"/>
                <a:cs typeface="Century Gothic"/>
              </a:rPr>
              <a:t>I’ll circulate. Show me what exists and what you want to change.</a:t>
            </a:r>
          </a:p>
        </p:txBody>
      </p:sp>
    </p:spTree>
    <p:extLst>
      <p:ext uri="{BB962C8B-B14F-4D97-AF65-F5344CB8AC3E}">
        <p14:creationId xmlns:p14="http://schemas.microsoft.com/office/powerpoint/2010/main" val="3723783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 name="Google Shape;54;p13"/>
          <p:cNvPicPr>
            <a:picLocks noChangeAspect="1"/>
          </p:cNvPicPr>
          <p:nvPr/>
        </p:nvPicPr>
        <p:blipFill>
          <a:blip r:embed="rId3">
            <a:alphaModFix/>
          </a:blip>
          <a:stretch>
            <a:fillRect/>
          </a:stretch>
        </p:blipFill>
        <p:spPr>
          <a:xfrm>
            <a:off x="0" y="0"/>
            <a:ext cx="9144000" cy="5143500"/>
          </a:xfrm>
          <a:prstGeom prst="rect">
            <a:avLst/>
          </a:prstGeom>
          <a:ln>
            <a:noFill/>
          </a:ln>
        </p:spPr>
      </p:pic>
      <p:sp>
        <p:nvSpPr>
          <p:cNvPr id="58" name="Rectangle 57">
            <a:extLst>
              <a:ext uri="{FF2B5EF4-FFF2-40B4-BE49-F238E27FC236}">
                <a16:creationId xmlns:a16="http://schemas.microsoft.com/office/drawing/2014/main" id="{ED3CB30B-F4F6-4B40-B11A-738B0D35A828}"/>
              </a:ext>
            </a:extLst>
          </p:cNvPr>
          <p:cNvSpPr>
            <a:spLocks noGrp="1"/>
          </p:cNvSpPr>
          <p:nvPr/>
        </p:nvSpPr>
        <p:spPr>
          <a:xfrm>
            <a:off x="457200" y="914400"/>
            <a:ext cx="7153275" cy="800100"/>
          </a:xfrm>
          <a:prstGeom prst="rect">
            <a:avLst/>
          </a:prstGeom>
          <a:noFill/>
          <a:ln w="0">
            <a:noFill/>
          </a:ln>
        </p:spPr>
        <p:txBody>
          <a:bodyPr lIns="0" tIns="0" rIns="0" bIns="0" anchor="t">
            <a:noAutofit/>
          </a:bodyPr>
          <a:lstStyle/>
          <a:p>
            <a:pPr>
              <a:lnSpc>
                <a:spcPct val="110000"/>
              </a:lnSpc>
              <a:buNone/>
              <a:defRPr sz="2925" b="1">
                <a:solidFill>
                  <a:srgbClr val="153A43"/>
                </a:solidFill>
                <a:latin typeface="Century Gothic"/>
                <a:ea typeface="Century Gothic"/>
                <a:cs typeface="Century Gothic"/>
              </a:defRPr>
            </a:pPr>
            <a:r>
              <a:rPr sz="2925" b="1">
                <a:solidFill>
                  <a:srgbClr val="153A43"/>
                </a:solidFill>
                <a:latin typeface="Century Gothic"/>
                <a:ea typeface="Century Gothic"/>
                <a:cs typeface="Century Gothic"/>
              </a:rPr>
              <a:t>One result. One correction.</a:t>
            </a:r>
          </a:p>
        </p:txBody>
      </p:sp>
      <p:sp>
        <p:nvSpPr>
          <p:cNvPr id="59" name="Rectangle 58">
            <a:extLst>
              <a:ext uri="{FF2B5EF4-FFF2-40B4-BE49-F238E27FC236}">
                <a16:creationId xmlns:a16="http://schemas.microsoft.com/office/drawing/2014/main" id="{81823133-1D8A-458C-A3E3-1CC11E76E531}"/>
              </a:ext>
            </a:extLst>
          </p:cNvPr>
          <p:cNvSpPr>
            <a:spLocks noGrp="1"/>
          </p:cNvSpPr>
          <p:nvPr/>
        </p:nvSpPr>
        <p:spPr>
          <a:xfrm>
            <a:off x="457200" y="1571625"/>
            <a:ext cx="6981825" cy="628650"/>
          </a:xfrm>
          <a:prstGeom prst="rect">
            <a:avLst/>
          </a:prstGeom>
          <a:noFill/>
          <a:ln w="0">
            <a:noFill/>
          </a:ln>
        </p:spPr>
        <p:txBody>
          <a:bodyPr lIns="0" tIns="0" rIns="0" bIns="0" anchor="t">
            <a:noAutofit/>
          </a:bodyPr>
          <a:lstStyle/>
          <a:p>
            <a:pPr>
              <a:lnSpc>
                <a:spcPct val="110000"/>
              </a:lnSpc>
              <a:buNone/>
              <a:defRPr sz="2550" b="1">
                <a:solidFill>
                  <a:srgbClr val="153A43"/>
                </a:solidFill>
                <a:latin typeface="Century Gothic"/>
                <a:ea typeface="Century Gothic"/>
                <a:cs typeface="Century Gothic"/>
              </a:defRPr>
            </a:pPr>
            <a:r>
              <a:rPr sz="2550" b="1">
                <a:solidFill>
                  <a:srgbClr val="153A43"/>
                </a:solidFill>
                <a:latin typeface="Century Gothic"/>
                <a:ea typeface="Century Gothic"/>
                <a:cs typeface="Century Gothic"/>
              </a:rPr>
              <a:t>Show the thing you made</a:t>
            </a:r>
          </a:p>
        </p:txBody>
      </p:sp>
      <p:sp>
        <p:nvSpPr>
          <p:cNvPr id="61" name="Rectangle 60">
            <a:extLst>
              <a:ext uri="{FF2B5EF4-FFF2-40B4-BE49-F238E27FC236}">
                <a16:creationId xmlns:a16="http://schemas.microsoft.com/office/drawing/2014/main" id="{A51EC240-3E4D-4A76-B136-8033C7D1F854}"/>
              </a:ext>
            </a:extLst>
          </p:cNvPr>
          <p:cNvSpPr>
            <a:spLocks noGrp="1"/>
          </p:cNvSpPr>
          <p:nvPr/>
        </p:nvSpPr>
        <p:spPr>
          <a:xfrm>
            <a:off x="457200" y="2199810"/>
            <a:ext cx="6962775" cy="647700"/>
          </a:xfrm>
          <a:prstGeom prst="rect">
            <a:avLst/>
          </a:prstGeom>
          <a:noFill/>
          <a:ln w="0">
            <a:noFill/>
          </a:ln>
        </p:spPr>
        <p:txBody>
          <a:bodyPr lIns="0" tIns="0" rIns="0" bIns="0" anchor="t">
            <a:noAutofit/>
          </a:bodyPr>
          <a:lstStyle/>
          <a:p>
            <a:pPr>
              <a:lnSpc>
                <a:spcPct val="110000"/>
              </a:lnSpc>
              <a:buNone/>
              <a:defRPr sz="2175" b="1">
                <a:solidFill>
                  <a:srgbClr val="00AFA9"/>
                </a:solidFill>
                <a:latin typeface="Century Gothic"/>
                <a:ea typeface="Century Gothic"/>
                <a:cs typeface="Century Gothic"/>
              </a:defRPr>
            </a:pPr>
            <a:r>
              <a:rPr sz="2175" b="1">
                <a:solidFill>
                  <a:srgbClr val="00AFA9"/>
                </a:solidFill>
                <a:latin typeface="Century Gothic"/>
                <a:ea typeface="Century Gothic"/>
                <a:cs typeface="Century Gothic"/>
              </a:rPr>
              <a:t>Describe the revision you would use tomorrow</a:t>
            </a:r>
          </a:p>
        </p:txBody>
      </p:sp>
      <p:sp>
        <p:nvSpPr>
          <p:cNvPr id="3" name="Rectangle 2">
            <a:extLst>
              <a:ext uri="{FF2B5EF4-FFF2-40B4-BE49-F238E27FC236}">
                <a16:creationId xmlns:a16="http://schemas.microsoft.com/office/drawing/2014/main" id="{1A999894-0477-B84F-9E0F-C82DB5C8B961}"/>
              </a:ext>
            </a:extLst>
          </p:cNvPr>
          <p:cNvSpPr>
            <a:spLocks noGrp="1"/>
          </p:cNvSpPr>
          <p:nvPr/>
        </p:nvSpPr>
        <p:spPr>
          <a:xfrm>
            <a:off x="457200" y="2847510"/>
            <a:ext cx="5289395" cy="1642482"/>
          </a:xfrm>
          <a:prstGeom prst="rect">
            <a:avLst/>
          </a:prstGeom>
          <a:noFill/>
          <a:ln w="0">
            <a:noFill/>
          </a:ln>
        </p:spPr>
        <p:txBody>
          <a:bodyPr lIns="0" tIns="0" rIns="0" bIns="0" anchor="t">
            <a:noAutofit/>
          </a:bodyPr>
          <a:lstStyle/>
          <a:p>
            <a:pPr>
              <a:lnSpc>
                <a:spcPct val="110000"/>
              </a:lnSpc>
              <a:buNone/>
              <a:defRPr sz="2250" b="0">
                <a:solidFill>
                  <a:srgbClr val="153A43"/>
                </a:solidFill>
                <a:latin typeface="Century Gothic"/>
                <a:ea typeface="Century Gothic"/>
                <a:cs typeface="Century Gothic"/>
              </a:defRPr>
            </a:pPr>
            <a:r>
              <a:rPr sz="1600" b="0">
                <a:solidFill>
                  <a:srgbClr val="153A43"/>
                </a:solidFill>
                <a:latin typeface="Century Gothic"/>
                <a:ea typeface="Century Gothic"/>
                <a:cs typeface="Century Gothic"/>
              </a:rPr>
              <a:t>I made ___________________.</a:t>
            </a:r>
          </a:p>
          <a:p>
            <a:endParaRPr sz="1600" b="0">
              <a:solidFill>
                <a:srgbClr val="153A43"/>
              </a:solidFill>
              <a:latin typeface="Century Gothic"/>
              <a:ea typeface="Century Gothic"/>
              <a:cs typeface="Century Gothic"/>
            </a:endParaRPr>
          </a:p>
          <a:p>
            <a:pPr>
              <a:lnSpc>
                <a:spcPct val="110000"/>
              </a:lnSpc>
              <a:buNone/>
              <a:defRPr sz="2250" b="0">
                <a:solidFill>
                  <a:srgbClr val="153A43"/>
                </a:solidFill>
                <a:latin typeface="Century Gothic"/>
                <a:ea typeface="Century Gothic"/>
                <a:cs typeface="Century Gothic"/>
              </a:defRPr>
            </a:pPr>
            <a:r>
              <a:rPr sz="1600" b="0">
                <a:solidFill>
                  <a:srgbClr val="153A43"/>
                </a:solidFill>
                <a:latin typeface="Century Gothic"/>
                <a:ea typeface="Century Gothic"/>
                <a:cs typeface="Century Gothic"/>
              </a:rPr>
              <a:t>I checked __________________.</a:t>
            </a:r>
          </a:p>
          <a:p>
            <a:endParaRPr sz="1600" b="0">
              <a:solidFill>
                <a:srgbClr val="153A43"/>
              </a:solidFill>
              <a:latin typeface="Century Gothic"/>
              <a:ea typeface="Century Gothic"/>
              <a:cs typeface="Century Gothic"/>
            </a:endParaRPr>
          </a:p>
          <a:p>
            <a:pPr>
              <a:lnSpc>
                <a:spcPct val="110000"/>
              </a:lnSpc>
              <a:buNone/>
              <a:defRPr sz="2250" b="0">
                <a:solidFill>
                  <a:srgbClr val="153A43"/>
                </a:solidFill>
                <a:latin typeface="Century Gothic"/>
                <a:ea typeface="Century Gothic"/>
                <a:cs typeface="Century Gothic"/>
              </a:defRPr>
            </a:pPr>
            <a:r>
              <a:rPr sz="1600" b="0">
                <a:solidFill>
                  <a:srgbClr val="153A43"/>
                </a:solidFill>
                <a:latin typeface="Century Gothic"/>
                <a:ea typeface="Century Gothic"/>
                <a:cs typeface="Century Gothic"/>
              </a:rPr>
              <a:t>My next revision is ___________.</a:t>
            </a:r>
          </a:p>
        </p:txBody>
      </p:sp>
    </p:spTree>
    <p:extLst>
      <p:ext uri="{BB962C8B-B14F-4D97-AF65-F5344CB8AC3E}">
        <p14:creationId xmlns:p14="http://schemas.microsoft.com/office/powerpoint/2010/main" val="3723783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 name="Google Shape;75;p16"/>
          <p:cNvPicPr>
            <a:picLocks noChangeAspect="1"/>
          </p:cNvPicPr>
          <p:nvPr/>
        </p:nvPicPr>
        <p:blipFill>
          <a:blip r:embed="rId3">
            <a:alphaModFix/>
          </a:blip>
          <a:stretch>
            <a:fillRect/>
          </a:stretch>
        </p:blipFill>
        <p:spPr>
          <a:xfrm>
            <a:off x="0" y="0"/>
            <a:ext cx="9144000" cy="5143500"/>
          </a:xfrm>
          <a:prstGeom prst="rect">
            <a:avLst/>
          </a:prstGeom>
          <a:ln>
            <a:noFill/>
          </a:ln>
        </p:spPr>
      </p:pic>
      <p:sp>
        <p:nvSpPr>
          <p:cNvPr id="79" name="Rectangle 78">
            <a:extLst>
              <a:ext uri="{FF2B5EF4-FFF2-40B4-BE49-F238E27FC236}">
                <a16:creationId xmlns:a16="http://schemas.microsoft.com/office/drawing/2014/main" id="{4DA7A9F7-C629-4CE5-9851-3664B5FFE017}"/>
              </a:ext>
            </a:extLst>
          </p:cNvPr>
          <p:cNvSpPr>
            <a:spLocks noGrp="1"/>
          </p:cNvSpPr>
          <p:nvPr/>
        </p:nvSpPr>
        <p:spPr>
          <a:xfrm>
            <a:off x="457200" y="914400"/>
            <a:ext cx="7153275" cy="800100"/>
          </a:xfrm>
          <a:prstGeom prst="rect">
            <a:avLst/>
          </a:prstGeom>
          <a:noFill/>
          <a:ln w="0">
            <a:noFill/>
          </a:ln>
        </p:spPr>
        <p:txBody>
          <a:bodyPr lIns="0" tIns="0" rIns="0" bIns="0" anchor="t">
            <a:noAutofit/>
          </a:bodyPr>
          <a:lstStyle/>
          <a:p>
            <a:pPr>
              <a:lnSpc>
                <a:spcPct val="110000"/>
              </a:lnSpc>
              <a:buNone/>
              <a:defRPr sz="2925" b="1">
                <a:solidFill>
                  <a:srgbClr val="153A43"/>
                </a:solidFill>
                <a:latin typeface="Century Gothic"/>
                <a:ea typeface="Century Gothic"/>
                <a:cs typeface="Century Gothic"/>
              </a:defRPr>
            </a:pPr>
            <a:r>
              <a:rPr sz="2925" b="1">
                <a:solidFill>
                  <a:srgbClr val="153A43"/>
                </a:solidFill>
                <a:latin typeface="Century Gothic"/>
                <a:ea typeface="Century Gothic"/>
                <a:cs typeface="Century Gothic"/>
              </a:rPr>
              <a:t>STEM ED: Simple ideas became apps</a:t>
            </a:r>
          </a:p>
        </p:txBody>
      </p:sp>
      <p:pic>
        <p:nvPicPr>
          <p:cNvPr id="86" name="Picture 85"/>
          <p:cNvPicPr>
            <a:picLocks noChangeAspect="1"/>
          </p:cNvPicPr>
          <p:nvPr/>
        </p:nvPicPr>
        <p:blipFill>
          <a:blip r:embed="rId4"/>
          <a:stretch/>
        </p:blipFill>
        <p:spPr>
          <a:xfrm>
            <a:off x="360556" y="1437619"/>
            <a:ext cx="2143125" cy="629962"/>
          </a:xfrm>
          <a:prstGeom prst="rect">
            <a:avLst/>
          </a:prstGeom>
        </p:spPr>
      </p:pic>
      <p:pic>
        <p:nvPicPr>
          <p:cNvPr id="87" name="Picture 87"/>
          <p:cNvPicPr>
            <a:picLocks noChangeAspect="1"/>
          </p:cNvPicPr>
          <p:nvPr/>
        </p:nvPicPr>
        <p:blipFill>
          <a:blip r:embed="rId5"/>
          <a:stretch/>
        </p:blipFill>
        <p:spPr>
          <a:xfrm>
            <a:off x="2974820" y="2199950"/>
            <a:ext cx="4045158" cy="2276800"/>
          </a:xfrm>
          <a:prstGeom prst="rect">
            <a:avLst/>
          </a:prstGeom>
        </p:spPr>
      </p:pic>
      <p:pic>
        <p:nvPicPr>
          <p:cNvPr id="88" name="Picture 2"/>
          <p:cNvPicPr>
            <a:picLocks noChangeAspect="1"/>
          </p:cNvPicPr>
          <p:nvPr/>
        </p:nvPicPr>
        <p:blipFill>
          <a:blip r:embed="rId6"/>
          <a:stretch>
            <a:fillRect/>
          </a:stretch>
        </p:blipFill>
        <p:spPr>
          <a:xfrm>
            <a:off x="850798" y="2199950"/>
            <a:ext cx="1974776" cy="2276800"/>
          </a:xfrm>
          <a:prstGeom prst="rect">
            <a:avLst/>
          </a:prstGeom>
        </p:spPr>
      </p:pic>
    </p:spTree>
    <p:extLst>
      <p:ext uri="{BB962C8B-B14F-4D97-AF65-F5344CB8AC3E}">
        <p14:creationId xmlns:p14="http://schemas.microsoft.com/office/powerpoint/2010/main" val="19445014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 name="Google Shape;110;p21"/>
          <p:cNvPicPr>
            <a:picLocks noChangeAspect="1"/>
          </p:cNvPicPr>
          <p:nvPr/>
        </p:nvPicPr>
        <p:blipFill>
          <a:blip r:embed="rId3">
            <a:alphaModFix/>
          </a:blip>
          <a:stretch>
            <a:fillRect/>
          </a:stretch>
        </p:blipFill>
        <p:spPr>
          <a:xfrm>
            <a:off x="0" y="0"/>
            <a:ext cx="9144000" cy="5143500"/>
          </a:xfrm>
          <a:prstGeom prst="rect">
            <a:avLst/>
          </a:prstGeom>
          <a:ln>
            <a:noFill/>
          </a:ln>
        </p:spPr>
      </p:pic>
      <p:sp>
        <p:nvSpPr>
          <p:cNvPr id="114" name="Rectangle 113">
            <a:extLst>
              <a:ext uri="{FF2B5EF4-FFF2-40B4-BE49-F238E27FC236}">
                <a16:creationId xmlns:a16="http://schemas.microsoft.com/office/drawing/2014/main" id="{4B9E18AC-98E4-4ED8-88E4-ACA414E75332}"/>
              </a:ext>
            </a:extLst>
          </p:cNvPr>
          <p:cNvSpPr>
            <a:spLocks noGrp="1"/>
          </p:cNvSpPr>
          <p:nvPr/>
        </p:nvSpPr>
        <p:spPr>
          <a:xfrm>
            <a:off x="457200" y="914400"/>
            <a:ext cx="7153275" cy="800100"/>
          </a:xfrm>
          <a:prstGeom prst="rect">
            <a:avLst/>
          </a:prstGeom>
          <a:noFill/>
          <a:ln w="0">
            <a:noFill/>
          </a:ln>
        </p:spPr>
        <p:txBody>
          <a:bodyPr lIns="0" tIns="0" rIns="0" bIns="0" anchor="t">
            <a:noAutofit/>
          </a:bodyPr>
          <a:lstStyle/>
          <a:p>
            <a:pPr>
              <a:lnSpc>
                <a:spcPct val="110000"/>
              </a:lnSpc>
              <a:buNone/>
              <a:defRPr sz="2925" b="1">
                <a:solidFill>
                  <a:srgbClr val="153A43"/>
                </a:solidFill>
                <a:latin typeface="Century Gothic"/>
                <a:ea typeface="Century Gothic"/>
                <a:cs typeface="Century Gothic"/>
              </a:defRPr>
            </a:pPr>
            <a:r>
              <a:rPr sz="2925" b="1">
                <a:solidFill>
                  <a:srgbClr val="153A43"/>
                </a:solidFill>
                <a:latin typeface="Century Gothic"/>
                <a:ea typeface="Century Gothic"/>
                <a:cs typeface="Century Gothic"/>
              </a:rPr>
              <a:t>Sources into media</a:t>
            </a:r>
          </a:p>
        </p:txBody>
      </p:sp>
      <p:sp>
        <p:nvSpPr>
          <p:cNvPr id="115" name="Rectangle 114">
            <a:extLst>
              <a:ext uri="{FF2B5EF4-FFF2-40B4-BE49-F238E27FC236}">
                <a16:creationId xmlns:a16="http://schemas.microsoft.com/office/drawing/2014/main" id="{05ED84FF-A040-4045-B661-7F4E9C8B292B}"/>
              </a:ext>
            </a:extLst>
          </p:cNvPr>
          <p:cNvSpPr>
            <a:spLocks noGrp="1"/>
          </p:cNvSpPr>
          <p:nvPr/>
        </p:nvSpPr>
        <p:spPr>
          <a:xfrm>
            <a:off x="457200" y="1657350"/>
            <a:ext cx="2752725" cy="285750"/>
          </a:xfrm>
          <a:prstGeom prst="rect">
            <a:avLst/>
          </a:prstGeom>
          <a:noFill/>
          <a:ln w="0">
            <a:noFill/>
          </a:ln>
        </p:spPr>
        <p:txBody>
          <a:bodyPr lIns="0" tIns="0" rIns="0" bIns="0" anchor="t">
            <a:noAutofit/>
          </a:bodyPr>
          <a:lstStyle/>
          <a:p>
            <a:pPr>
              <a:lnSpc>
                <a:spcPct val="110000"/>
              </a:lnSpc>
              <a:buNone/>
              <a:defRPr sz="1050" b="1">
                <a:solidFill>
                  <a:srgbClr val="00AFA9"/>
                </a:solidFill>
                <a:latin typeface="Century Gothic"/>
                <a:ea typeface="Century Gothic"/>
                <a:cs typeface="Century Gothic"/>
              </a:defRPr>
            </a:pPr>
            <a:r>
              <a:rPr sz="1050" b="1">
                <a:solidFill>
                  <a:srgbClr val="00AFA9"/>
                </a:solidFill>
                <a:latin typeface="Century Gothic"/>
                <a:ea typeface="Century Gothic"/>
                <a:cs typeface="Century Gothic"/>
              </a:rPr>
              <a:t>PROJECT 01 / SOURCES</a:t>
            </a:r>
          </a:p>
        </p:txBody>
      </p:sp>
      <p:sp>
        <p:nvSpPr>
          <p:cNvPr id="116" name="Rectangle 115">
            <a:extLst>
              <a:ext uri="{FF2B5EF4-FFF2-40B4-BE49-F238E27FC236}">
                <a16:creationId xmlns:a16="http://schemas.microsoft.com/office/drawing/2014/main" id="{183DFF8D-14F1-4EB2-B20E-95662AB8D050}"/>
              </a:ext>
            </a:extLst>
          </p:cNvPr>
          <p:cNvSpPr>
            <a:spLocks noGrp="1"/>
          </p:cNvSpPr>
          <p:nvPr/>
        </p:nvSpPr>
        <p:spPr>
          <a:xfrm>
            <a:off x="457200" y="2057400"/>
            <a:ext cx="2590800" cy="1181100"/>
          </a:xfrm>
          <a:prstGeom prst="rect">
            <a:avLst/>
          </a:prstGeom>
          <a:noFill/>
          <a:ln w="0">
            <a:noFill/>
          </a:ln>
        </p:spPr>
        <p:txBody>
          <a:bodyPr lIns="0" tIns="0" rIns="0" bIns="0" anchor="t">
            <a:noAutofit/>
          </a:bodyPr>
          <a:lstStyle/>
          <a:p>
            <a:pPr>
              <a:lnSpc>
                <a:spcPct val="110000"/>
              </a:lnSpc>
              <a:buNone/>
              <a:defRPr sz="1725" b="1">
                <a:solidFill>
                  <a:srgbClr val="153A43"/>
                </a:solidFill>
                <a:latin typeface="Century Gothic"/>
                <a:ea typeface="Century Gothic"/>
                <a:cs typeface="Century Gothic"/>
              </a:defRPr>
            </a:pPr>
            <a:r>
              <a:rPr sz="1725" b="1">
                <a:solidFill>
                  <a:srgbClr val="153A43"/>
                </a:solidFill>
                <a:latin typeface="Century Gothic"/>
                <a:ea typeface="Century Gothic"/>
                <a:cs typeface="Century Gothic"/>
              </a:rPr>
              <a:t>A checked infographic, short podcast-style overview or video overview.</a:t>
            </a:r>
          </a:p>
        </p:txBody>
      </p:sp>
      <p:sp>
        <p:nvSpPr>
          <p:cNvPr id="117" name="Rectangle 116">
            <a:extLst>
              <a:ext uri="{FF2B5EF4-FFF2-40B4-BE49-F238E27FC236}">
                <a16:creationId xmlns:a16="http://schemas.microsoft.com/office/drawing/2014/main" id="{C9FD7B27-14A2-44BE-8102-0922ED7B4FD7}"/>
              </a:ext>
            </a:extLst>
          </p:cNvPr>
          <p:cNvSpPr>
            <a:spLocks noGrp="1"/>
          </p:cNvSpPr>
          <p:nvPr/>
        </p:nvSpPr>
        <p:spPr>
          <a:xfrm>
            <a:off x="457200" y="3257550"/>
            <a:ext cx="2724150" cy="752475"/>
          </a:xfrm>
          <a:prstGeom prst="rect">
            <a:avLst/>
          </a:prstGeom>
          <a:noFill/>
          <a:ln w="0">
            <a:noFill/>
          </a:ln>
        </p:spPr>
        <p:txBody>
          <a:bodyPr lIns="0" tIns="0" rIns="0" bIns="0" anchor="t">
            <a:noAutofit/>
          </a:bodyPr>
          <a:lstStyle/>
          <a:p>
            <a:pPr>
              <a:lnSpc>
                <a:spcPct val="110000"/>
              </a:lnSpc>
              <a:buNone/>
              <a:defRPr sz="1200" b="0">
                <a:solidFill>
                  <a:srgbClr val="45636B"/>
                </a:solidFill>
                <a:latin typeface="Century Gothic"/>
                <a:ea typeface="Century Gothic"/>
                <a:cs typeface="Century Gothic"/>
              </a:defRPr>
            </a:pPr>
            <a:r>
              <a:rPr sz="1200" b="0">
                <a:solidFill>
                  <a:srgbClr val="45636B"/>
                </a:solidFill>
                <a:latin typeface="Century Gothic"/>
                <a:ea typeface="Century Gothic"/>
                <a:cs typeface="Century Gothic"/>
              </a:rPr>
              <a:t>Gemini Notebook / NotebookLM</a:t>
            </a:r>
          </a:p>
        </p:txBody>
      </p:sp>
      <p:pic>
        <p:nvPicPr>
          <p:cNvPr id="127" name="Picture 124"/>
          <p:cNvPicPr>
            <a:picLocks noChangeAspect="1"/>
          </p:cNvPicPr>
          <p:nvPr/>
        </p:nvPicPr>
        <p:blipFill>
          <a:blip r:embed="rId4"/>
          <a:stretch/>
        </p:blipFill>
        <p:spPr>
          <a:xfrm>
            <a:off x="3381528" y="1714500"/>
            <a:ext cx="4047819" cy="2419350"/>
          </a:xfrm>
          <a:prstGeom prst="rect">
            <a:avLst/>
          </a:prstGeom>
        </p:spPr>
      </p:pic>
      <p:sp>
        <p:nvSpPr>
          <p:cNvPr id="119" name="Rectangle 118">
            <a:extLst>
              <a:ext uri="{FF2B5EF4-FFF2-40B4-BE49-F238E27FC236}">
                <a16:creationId xmlns:a16="http://schemas.microsoft.com/office/drawing/2014/main" id="{5C9343B6-EEE9-4A94-A990-13AFDAF7D851}"/>
              </a:ext>
            </a:extLst>
          </p:cNvPr>
          <p:cNvSpPr>
            <a:spLocks noGrp="1"/>
          </p:cNvSpPr>
          <p:nvPr/>
        </p:nvSpPr>
        <p:spPr>
          <a:xfrm>
            <a:off x="457200" y="4191000"/>
            <a:ext cx="7096125" cy="323850"/>
          </a:xfrm>
          <a:prstGeom prst="rect">
            <a:avLst/>
          </a:prstGeom>
          <a:noFill/>
          <a:ln w="0">
            <a:noFill/>
          </a:ln>
        </p:spPr>
        <p:txBody>
          <a:bodyPr lIns="0" tIns="0" rIns="0" bIns="0" anchor="t">
            <a:noAutofit/>
          </a:bodyPr>
          <a:lstStyle/>
          <a:p>
            <a:pPr>
              <a:lnSpc>
                <a:spcPct val="110000"/>
              </a:lnSpc>
              <a:buNone/>
              <a:defRPr sz="1350" b="1">
                <a:solidFill>
                  <a:srgbClr val="00AFA9"/>
                </a:solidFill>
                <a:latin typeface="Century Gothic"/>
                <a:ea typeface="Century Gothic"/>
                <a:cs typeface="Century Gothic"/>
              </a:defRPr>
            </a:pPr>
            <a:r>
              <a:rPr sz="1350" b="1">
                <a:solidFill>
                  <a:srgbClr val="00AFA9"/>
                </a:solidFill>
                <a:latin typeface="Century Gothic"/>
                <a:ea typeface="Century Gothic"/>
                <a:cs typeface="Century Gothic"/>
              </a:rPr>
              <a:t>12–15 min / one first version, one check, one revision</a:t>
            </a:r>
          </a:p>
        </p:txBody>
      </p:sp>
    </p:spTree>
    <p:extLst>
      <p:ext uri="{BB962C8B-B14F-4D97-AF65-F5344CB8AC3E}">
        <p14:creationId xmlns:p14="http://schemas.microsoft.com/office/powerpoint/2010/main" val="15263457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 name="Google Shape;54;p13"/>
          <p:cNvPicPr>
            <a:picLocks noChangeAspect="1"/>
          </p:cNvPicPr>
          <p:nvPr/>
        </p:nvPicPr>
        <p:blipFill>
          <a:blip r:embed="rId3">
            <a:alphaModFix/>
          </a:blip>
          <a:stretch>
            <a:fillRect/>
          </a:stretch>
        </p:blipFill>
        <p:spPr>
          <a:xfrm>
            <a:off x="0" y="0"/>
            <a:ext cx="9144000" cy="5143500"/>
          </a:xfrm>
          <a:prstGeom prst="rect">
            <a:avLst/>
          </a:prstGeom>
          <a:ln>
            <a:noFill/>
          </a:ln>
        </p:spPr>
      </p:pic>
      <p:sp>
        <p:nvSpPr>
          <p:cNvPr id="58" name="Rectangle 57">
            <a:extLst>
              <a:ext uri="{FF2B5EF4-FFF2-40B4-BE49-F238E27FC236}">
                <a16:creationId xmlns:a16="http://schemas.microsoft.com/office/drawing/2014/main" id="{B4C8D154-A956-46C7-86AA-86617FA37BA0}"/>
              </a:ext>
            </a:extLst>
          </p:cNvPr>
          <p:cNvSpPr>
            <a:spLocks noGrp="1"/>
          </p:cNvSpPr>
          <p:nvPr/>
        </p:nvSpPr>
        <p:spPr>
          <a:xfrm>
            <a:off x="457200" y="914400"/>
            <a:ext cx="7153275" cy="800100"/>
          </a:xfrm>
          <a:prstGeom prst="rect">
            <a:avLst/>
          </a:prstGeom>
          <a:noFill/>
          <a:ln w="0">
            <a:noFill/>
          </a:ln>
        </p:spPr>
        <p:txBody>
          <a:bodyPr lIns="0" tIns="0" rIns="0" bIns="0" anchor="t">
            <a:noAutofit/>
          </a:bodyPr>
          <a:lstStyle/>
          <a:p>
            <a:pPr>
              <a:lnSpc>
                <a:spcPct val="110000"/>
              </a:lnSpc>
              <a:buNone/>
              <a:defRPr sz="2925" b="1">
                <a:solidFill>
                  <a:srgbClr val="153A43"/>
                </a:solidFill>
                <a:latin typeface="Century Gothic"/>
                <a:ea typeface="Century Gothic"/>
                <a:cs typeface="Century Gothic"/>
              </a:defRPr>
            </a:pPr>
            <a:r>
              <a:rPr sz="2925" b="1">
                <a:solidFill>
                  <a:srgbClr val="153A43"/>
                </a:solidFill>
                <a:latin typeface="Century Gothic"/>
                <a:ea typeface="Century Gothic"/>
                <a:cs typeface="Century Gothic"/>
              </a:rPr>
              <a:t>Survey into a visual story</a:t>
            </a:r>
          </a:p>
        </p:txBody>
      </p:sp>
      <p:sp>
        <p:nvSpPr>
          <p:cNvPr id="59" name="Rectangle 58">
            <a:extLst>
              <a:ext uri="{FF2B5EF4-FFF2-40B4-BE49-F238E27FC236}">
                <a16:creationId xmlns:a16="http://schemas.microsoft.com/office/drawing/2014/main" id="{F53F662E-8BB8-4B2D-944E-F333E3253868}"/>
              </a:ext>
            </a:extLst>
          </p:cNvPr>
          <p:cNvSpPr>
            <a:spLocks noGrp="1"/>
          </p:cNvSpPr>
          <p:nvPr/>
        </p:nvSpPr>
        <p:spPr>
          <a:xfrm>
            <a:off x="457200" y="1657350"/>
            <a:ext cx="2752725" cy="285750"/>
          </a:xfrm>
          <a:prstGeom prst="rect">
            <a:avLst/>
          </a:prstGeom>
          <a:noFill/>
          <a:ln w="0">
            <a:noFill/>
          </a:ln>
        </p:spPr>
        <p:txBody>
          <a:bodyPr lIns="0" tIns="0" rIns="0" bIns="0" anchor="t">
            <a:noAutofit/>
          </a:bodyPr>
          <a:lstStyle/>
          <a:p>
            <a:pPr>
              <a:lnSpc>
                <a:spcPct val="110000"/>
              </a:lnSpc>
              <a:buNone/>
              <a:defRPr sz="1050" b="1">
                <a:solidFill>
                  <a:srgbClr val="F06449"/>
                </a:solidFill>
                <a:latin typeface="Century Gothic"/>
                <a:ea typeface="Century Gothic"/>
                <a:cs typeface="Century Gothic"/>
              </a:defRPr>
            </a:pPr>
            <a:r>
              <a:rPr sz="1050" b="1">
                <a:solidFill>
                  <a:srgbClr val="F06449"/>
                </a:solidFill>
                <a:latin typeface="Century Gothic"/>
                <a:ea typeface="Century Gothic"/>
                <a:cs typeface="Century Gothic"/>
              </a:rPr>
              <a:t>PROJECT 02 / DATA</a:t>
            </a:r>
          </a:p>
        </p:txBody>
      </p:sp>
      <p:sp>
        <p:nvSpPr>
          <p:cNvPr id="60" name="Rectangle 59">
            <a:extLst>
              <a:ext uri="{FF2B5EF4-FFF2-40B4-BE49-F238E27FC236}">
                <a16:creationId xmlns:a16="http://schemas.microsoft.com/office/drawing/2014/main" id="{42B12256-F198-44BA-AB36-92D2852717A2}"/>
              </a:ext>
            </a:extLst>
          </p:cNvPr>
          <p:cNvSpPr>
            <a:spLocks noGrp="1"/>
          </p:cNvSpPr>
          <p:nvPr/>
        </p:nvSpPr>
        <p:spPr>
          <a:xfrm>
            <a:off x="457200" y="2057400"/>
            <a:ext cx="2590800" cy="1181100"/>
          </a:xfrm>
          <a:prstGeom prst="rect">
            <a:avLst/>
          </a:prstGeom>
          <a:noFill/>
          <a:ln w="0">
            <a:noFill/>
          </a:ln>
        </p:spPr>
        <p:txBody>
          <a:bodyPr lIns="0" tIns="0" rIns="0" bIns="0" anchor="t">
            <a:noAutofit/>
          </a:bodyPr>
          <a:lstStyle/>
          <a:p>
            <a:pPr>
              <a:lnSpc>
                <a:spcPct val="110000"/>
              </a:lnSpc>
              <a:buNone/>
              <a:defRPr sz="1725" b="1">
                <a:solidFill>
                  <a:srgbClr val="153A43"/>
                </a:solidFill>
                <a:latin typeface="Century Gothic"/>
                <a:ea typeface="Century Gothic"/>
                <a:cs typeface="Century Gothic"/>
              </a:defRPr>
            </a:pPr>
            <a:r>
              <a:rPr sz="1725" b="1">
                <a:solidFill>
                  <a:srgbClr val="153A43"/>
                </a:solidFill>
                <a:latin typeface="Century Gothic"/>
                <a:ea typeface="Century Gothic"/>
                <a:cs typeface="Century Gothic"/>
              </a:rPr>
              <a:t>A landscape infographic plus the fact sheet behind it.</a:t>
            </a:r>
          </a:p>
        </p:txBody>
      </p:sp>
      <p:sp>
        <p:nvSpPr>
          <p:cNvPr id="61" name="Rectangle 60">
            <a:extLst>
              <a:ext uri="{FF2B5EF4-FFF2-40B4-BE49-F238E27FC236}">
                <a16:creationId xmlns:a16="http://schemas.microsoft.com/office/drawing/2014/main" id="{D8A43783-E837-45BF-91FA-3003E7A60F80}"/>
              </a:ext>
            </a:extLst>
          </p:cNvPr>
          <p:cNvSpPr>
            <a:spLocks noGrp="1"/>
          </p:cNvSpPr>
          <p:nvPr/>
        </p:nvSpPr>
        <p:spPr>
          <a:xfrm>
            <a:off x="457200" y="3257550"/>
            <a:ext cx="2724150" cy="752475"/>
          </a:xfrm>
          <a:prstGeom prst="rect">
            <a:avLst/>
          </a:prstGeom>
          <a:noFill/>
          <a:ln w="0">
            <a:noFill/>
          </a:ln>
        </p:spPr>
        <p:txBody>
          <a:bodyPr lIns="0" tIns="0" rIns="0" bIns="0" anchor="t">
            <a:noAutofit/>
          </a:bodyPr>
          <a:lstStyle/>
          <a:p>
            <a:pPr>
              <a:lnSpc>
                <a:spcPct val="110000"/>
              </a:lnSpc>
              <a:buNone/>
              <a:defRPr sz="1200" b="0">
                <a:solidFill>
                  <a:srgbClr val="45636B"/>
                </a:solidFill>
                <a:latin typeface="Century Gothic"/>
                <a:ea typeface="Century Gothic"/>
                <a:cs typeface="Century Gothic"/>
              </a:defRPr>
            </a:pPr>
            <a:r>
              <a:rPr sz="1200" b="0">
                <a:solidFill>
                  <a:srgbClr val="45636B"/>
                </a:solidFill>
                <a:latin typeface="Century Gothic"/>
                <a:ea typeface="Century Gothic"/>
                <a:cs typeface="Century Gothic"/>
              </a:rPr>
              <a:t>Work, dots, Grok Bot or Muse with file analysis</a:t>
            </a:r>
          </a:p>
        </p:txBody>
      </p:sp>
      <p:pic>
        <p:nvPicPr>
          <p:cNvPr id="71" name="Picture 68"/>
          <p:cNvPicPr>
            <a:picLocks noChangeAspect="1"/>
          </p:cNvPicPr>
          <p:nvPr/>
        </p:nvPicPr>
        <p:blipFill>
          <a:blip r:embed="rId4"/>
          <a:stretch/>
        </p:blipFill>
        <p:spPr>
          <a:xfrm>
            <a:off x="3381528" y="1714500"/>
            <a:ext cx="4047819" cy="2419350"/>
          </a:xfrm>
          <a:prstGeom prst="rect">
            <a:avLst/>
          </a:prstGeom>
        </p:spPr>
      </p:pic>
      <p:sp>
        <p:nvSpPr>
          <p:cNvPr id="63" name="Rectangle 62">
            <a:extLst>
              <a:ext uri="{FF2B5EF4-FFF2-40B4-BE49-F238E27FC236}">
                <a16:creationId xmlns:a16="http://schemas.microsoft.com/office/drawing/2014/main" id="{C693CEA4-7732-4F41-8273-2242007C73B0}"/>
              </a:ext>
            </a:extLst>
          </p:cNvPr>
          <p:cNvSpPr>
            <a:spLocks noGrp="1"/>
          </p:cNvSpPr>
          <p:nvPr/>
        </p:nvSpPr>
        <p:spPr>
          <a:xfrm>
            <a:off x="457200" y="4191000"/>
            <a:ext cx="7096125" cy="323850"/>
          </a:xfrm>
          <a:prstGeom prst="rect">
            <a:avLst/>
          </a:prstGeom>
          <a:noFill/>
          <a:ln w="0">
            <a:noFill/>
          </a:ln>
        </p:spPr>
        <p:txBody>
          <a:bodyPr lIns="0" tIns="0" rIns="0" bIns="0" anchor="t">
            <a:noAutofit/>
          </a:bodyPr>
          <a:lstStyle/>
          <a:p>
            <a:pPr>
              <a:lnSpc>
                <a:spcPct val="110000"/>
              </a:lnSpc>
              <a:buNone/>
              <a:defRPr sz="1350" b="1">
                <a:solidFill>
                  <a:srgbClr val="F06449"/>
                </a:solidFill>
                <a:latin typeface="Century Gothic"/>
                <a:ea typeface="Century Gothic"/>
                <a:cs typeface="Century Gothic"/>
              </a:defRPr>
            </a:pPr>
            <a:r>
              <a:rPr sz="1350" b="1">
                <a:solidFill>
                  <a:srgbClr val="F06449"/>
                </a:solidFill>
                <a:latin typeface="Century Gothic"/>
                <a:ea typeface="Century Gothic"/>
                <a:cs typeface="Century Gothic"/>
              </a:rPr>
              <a:t>15–18 min / one first version, one check, one revision</a:t>
            </a:r>
          </a:p>
        </p:txBody>
      </p:sp>
    </p:spTree>
    <p:extLst>
      <p:ext uri="{BB962C8B-B14F-4D97-AF65-F5344CB8AC3E}">
        <p14:creationId xmlns:p14="http://schemas.microsoft.com/office/powerpoint/2010/main" val="3723783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 name="Google Shape;54;p13"/>
          <p:cNvPicPr>
            <a:picLocks noChangeAspect="1"/>
          </p:cNvPicPr>
          <p:nvPr/>
        </p:nvPicPr>
        <p:blipFill>
          <a:blip r:embed="rId3">
            <a:alphaModFix/>
          </a:blip>
          <a:stretch>
            <a:fillRect/>
          </a:stretch>
        </p:blipFill>
        <p:spPr>
          <a:xfrm>
            <a:off x="0" y="0"/>
            <a:ext cx="9144000" cy="5143500"/>
          </a:xfrm>
          <a:prstGeom prst="rect">
            <a:avLst/>
          </a:prstGeom>
          <a:ln>
            <a:noFill/>
          </a:ln>
        </p:spPr>
      </p:pic>
      <p:sp>
        <p:nvSpPr>
          <p:cNvPr id="58" name="Rectangle 57">
            <a:extLst>
              <a:ext uri="{FF2B5EF4-FFF2-40B4-BE49-F238E27FC236}">
                <a16:creationId xmlns:a16="http://schemas.microsoft.com/office/drawing/2014/main" id="{0422B986-0332-46C2-8A8C-219BA02CCCAE}"/>
              </a:ext>
            </a:extLst>
          </p:cNvPr>
          <p:cNvSpPr>
            <a:spLocks noGrp="1"/>
          </p:cNvSpPr>
          <p:nvPr/>
        </p:nvSpPr>
        <p:spPr>
          <a:xfrm>
            <a:off x="457200" y="914400"/>
            <a:ext cx="7153275" cy="800100"/>
          </a:xfrm>
          <a:prstGeom prst="rect">
            <a:avLst/>
          </a:prstGeom>
          <a:noFill/>
          <a:ln w="0">
            <a:noFill/>
          </a:ln>
        </p:spPr>
        <p:txBody>
          <a:bodyPr lIns="0" tIns="0" rIns="0" bIns="0" anchor="t">
            <a:noAutofit/>
          </a:bodyPr>
          <a:lstStyle/>
          <a:p>
            <a:pPr>
              <a:lnSpc>
                <a:spcPct val="110000"/>
              </a:lnSpc>
              <a:buNone/>
              <a:defRPr sz="2925" b="1">
                <a:solidFill>
                  <a:srgbClr val="153A43"/>
                </a:solidFill>
                <a:latin typeface="Century Gothic"/>
                <a:ea typeface="Century Gothic"/>
                <a:cs typeface="Century Gothic"/>
              </a:defRPr>
            </a:pPr>
            <a:r>
              <a:rPr sz="2925" b="1">
                <a:solidFill>
                  <a:srgbClr val="153A43"/>
                </a:solidFill>
                <a:latin typeface="Century Gothic"/>
                <a:ea typeface="Century Gothic"/>
                <a:cs typeface="Century Gothic"/>
              </a:rPr>
              <a:t>Build a physics app</a:t>
            </a:r>
          </a:p>
        </p:txBody>
      </p:sp>
      <p:sp>
        <p:nvSpPr>
          <p:cNvPr id="59" name="Rectangle 58">
            <a:extLst>
              <a:ext uri="{FF2B5EF4-FFF2-40B4-BE49-F238E27FC236}">
                <a16:creationId xmlns:a16="http://schemas.microsoft.com/office/drawing/2014/main" id="{B3476F39-4B9F-4361-A816-B1041193F161}"/>
              </a:ext>
            </a:extLst>
          </p:cNvPr>
          <p:cNvSpPr>
            <a:spLocks noGrp="1"/>
          </p:cNvSpPr>
          <p:nvPr/>
        </p:nvSpPr>
        <p:spPr>
          <a:xfrm>
            <a:off x="457200" y="1657350"/>
            <a:ext cx="2752725" cy="285750"/>
          </a:xfrm>
          <a:prstGeom prst="rect">
            <a:avLst/>
          </a:prstGeom>
          <a:noFill/>
          <a:ln w="0">
            <a:noFill/>
          </a:ln>
        </p:spPr>
        <p:txBody>
          <a:bodyPr lIns="0" tIns="0" rIns="0" bIns="0" anchor="t">
            <a:noAutofit/>
          </a:bodyPr>
          <a:lstStyle/>
          <a:p>
            <a:pPr>
              <a:lnSpc>
                <a:spcPct val="110000"/>
              </a:lnSpc>
              <a:buNone/>
              <a:defRPr sz="1050" b="1">
                <a:solidFill>
                  <a:srgbClr val="3868D9"/>
                </a:solidFill>
                <a:latin typeface="Century Gothic"/>
                <a:ea typeface="Century Gothic"/>
                <a:cs typeface="Century Gothic"/>
              </a:defRPr>
            </a:pPr>
            <a:r>
              <a:rPr sz="1050" b="1">
                <a:solidFill>
                  <a:srgbClr val="3868D9"/>
                </a:solidFill>
                <a:latin typeface="Century Gothic"/>
                <a:ea typeface="Century Gothic"/>
                <a:cs typeface="Century Gothic"/>
              </a:rPr>
              <a:t>PROJECT 03 / BUILD</a:t>
            </a:r>
          </a:p>
        </p:txBody>
      </p:sp>
      <p:sp>
        <p:nvSpPr>
          <p:cNvPr id="60" name="Rectangle 59">
            <a:extLst>
              <a:ext uri="{FF2B5EF4-FFF2-40B4-BE49-F238E27FC236}">
                <a16:creationId xmlns:a16="http://schemas.microsoft.com/office/drawing/2014/main" id="{3A765FF8-328C-4866-B6D6-33ACE6296093}"/>
              </a:ext>
            </a:extLst>
          </p:cNvPr>
          <p:cNvSpPr>
            <a:spLocks noGrp="1"/>
          </p:cNvSpPr>
          <p:nvPr/>
        </p:nvSpPr>
        <p:spPr>
          <a:xfrm>
            <a:off x="457200" y="2057400"/>
            <a:ext cx="2590800" cy="1181100"/>
          </a:xfrm>
          <a:prstGeom prst="rect">
            <a:avLst/>
          </a:prstGeom>
          <a:noFill/>
          <a:ln w="0">
            <a:noFill/>
          </a:ln>
        </p:spPr>
        <p:txBody>
          <a:bodyPr lIns="0" tIns="0" rIns="0" bIns="0" anchor="t">
            <a:noAutofit/>
          </a:bodyPr>
          <a:lstStyle/>
          <a:p>
            <a:pPr>
              <a:lnSpc>
                <a:spcPct val="110000"/>
              </a:lnSpc>
              <a:buNone/>
              <a:defRPr sz="1725" b="1">
                <a:solidFill>
                  <a:srgbClr val="153A43"/>
                </a:solidFill>
                <a:latin typeface="Century Gothic"/>
                <a:ea typeface="Century Gothic"/>
                <a:cs typeface="Century Gothic"/>
              </a:defRPr>
            </a:pPr>
            <a:r>
              <a:rPr sz="1725" b="1">
                <a:solidFill>
                  <a:srgbClr val="153A43"/>
                </a:solidFill>
                <a:latin typeface="Century Gothic"/>
                <a:ea typeface="Century Gothic"/>
                <a:cs typeface="Century Gothic"/>
              </a:rPr>
              <a:t>A working Swing Lab with controls you can test.</a:t>
            </a:r>
          </a:p>
        </p:txBody>
      </p:sp>
      <p:sp>
        <p:nvSpPr>
          <p:cNvPr id="61" name="Rectangle 60">
            <a:extLst>
              <a:ext uri="{FF2B5EF4-FFF2-40B4-BE49-F238E27FC236}">
                <a16:creationId xmlns:a16="http://schemas.microsoft.com/office/drawing/2014/main" id="{E5408B08-F3A7-445E-B9A1-914A189F2C60}"/>
              </a:ext>
            </a:extLst>
          </p:cNvPr>
          <p:cNvSpPr>
            <a:spLocks noGrp="1"/>
          </p:cNvSpPr>
          <p:nvPr/>
        </p:nvSpPr>
        <p:spPr>
          <a:xfrm>
            <a:off x="457200" y="3257550"/>
            <a:ext cx="2724150" cy="752475"/>
          </a:xfrm>
          <a:prstGeom prst="rect">
            <a:avLst/>
          </a:prstGeom>
          <a:noFill/>
          <a:ln w="0">
            <a:noFill/>
          </a:ln>
        </p:spPr>
        <p:txBody>
          <a:bodyPr lIns="0" tIns="0" rIns="0" bIns="0" anchor="t">
            <a:noAutofit/>
          </a:bodyPr>
          <a:lstStyle/>
          <a:p>
            <a:pPr>
              <a:lnSpc>
                <a:spcPct val="110000"/>
              </a:lnSpc>
              <a:buNone/>
              <a:defRPr sz="1200" b="0">
                <a:solidFill>
                  <a:srgbClr val="45636B"/>
                </a:solidFill>
                <a:latin typeface="Century Gothic"/>
                <a:ea typeface="Century Gothic"/>
                <a:cs typeface="Century Gothic"/>
              </a:defRPr>
            </a:pPr>
            <a:r>
              <a:rPr sz="1200" b="0">
                <a:solidFill>
                  <a:srgbClr val="45636B"/>
                </a:solidFill>
                <a:latin typeface="Century Gothic"/>
                <a:ea typeface="Century Gothic"/>
                <a:cs typeface="Century Gothic"/>
              </a:rPr>
              <a:t>Google AI Studio Build; Antigravity or Work as options</a:t>
            </a:r>
          </a:p>
        </p:txBody>
      </p:sp>
      <p:pic>
        <p:nvPicPr>
          <p:cNvPr id="71" name="Picture 68"/>
          <p:cNvPicPr>
            <a:picLocks noChangeAspect="1"/>
          </p:cNvPicPr>
          <p:nvPr/>
        </p:nvPicPr>
        <p:blipFill>
          <a:blip r:embed="rId4"/>
          <a:stretch/>
        </p:blipFill>
        <p:spPr>
          <a:xfrm>
            <a:off x="3256226" y="1714500"/>
            <a:ext cx="4298424" cy="2419350"/>
          </a:xfrm>
          <a:prstGeom prst="rect">
            <a:avLst/>
          </a:prstGeom>
        </p:spPr>
      </p:pic>
      <p:sp>
        <p:nvSpPr>
          <p:cNvPr id="63" name="Rectangle 62">
            <a:extLst>
              <a:ext uri="{FF2B5EF4-FFF2-40B4-BE49-F238E27FC236}">
                <a16:creationId xmlns:a16="http://schemas.microsoft.com/office/drawing/2014/main" id="{110815D6-F88B-4588-AFAF-9BEAD12EA04E}"/>
              </a:ext>
            </a:extLst>
          </p:cNvPr>
          <p:cNvSpPr>
            <a:spLocks noGrp="1"/>
          </p:cNvSpPr>
          <p:nvPr/>
        </p:nvSpPr>
        <p:spPr>
          <a:xfrm>
            <a:off x="457200" y="4191000"/>
            <a:ext cx="7096125" cy="323850"/>
          </a:xfrm>
          <a:prstGeom prst="rect">
            <a:avLst/>
          </a:prstGeom>
          <a:noFill/>
          <a:ln w="0">
            <a:noFill/>
          </a:ln>
        </p:spPr>
        <p:txBody>
          <a:bodyPr lIns="0" tIns="0" rIns="0" bIns="0" anchor="t">
            <a:noAutofit/>
          </a:bodyPr>
          <a:lstStyle/>
          <a:p>
            <a:pPr>
              <a:lnSpc>
                <a:spcPct val="110000"/>
              </a:lnSpc>
              <a:buNone/>
              <a:defRPr sz="1350" b="1">
                <a:solidFill>
                  <a:srgbClr val="3868D9"/>
                </a:solidFill>
                <a:latin typeface="Century Gothic"/>
                <a:ea typeface="Century Gothic"/>
                <a:cs typeface="Century Gothic"/>
              </a:defRPr>
            </a:pPr>
            <a:r>
              <a:rPr sz="1350" b="1">
                <a:solidFill>
                  <a:srgbClr val="3868D9"/>
                </a:solidFill>
                <a:latin typeface="Century Gothic"/>
                <a:ea typeface="Century Gothic"/>
                <a:cs typeface="Century Gothic"/>
              </a:rPr>
              <a:t>15–18 min / one first version, one check, one revision</a:t>
            </a:r>
          </a:p>
        </p:txBody>
      </p:sp>
    </p:spTree>
    <p:extLst>
      <p:ext uri="{BB962C8B-B14F-4D97-AF65-F5344CB8AC3E}">
        <p14:creationId xmlns:p14="http://schemas.microsoft.com/office/powerpoint/2010/main" val="3723783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 name="Google Shape;54;p13"/>
          <p:cNvPicPr>
            <a:picLocks noChangeAspect="1"/>
          </p:cNvPicPr>
          <p:nvPr/>
        </p:nvPicPr>
        <p:blipFill>
          <a:blip r:embed="rId3">
            <a:alphaModFix/>
          </a:blip>
          <a:stretch>
            <a:fillRect/>
          </a:stretch>
        </p:blipFill>
        <p:spPr>
          <a:xfrm>
            <a:off x="0" y="0"/>
            <a:ext cx="9144000" cy="5143500"/>
          </a:xfrm>
          <a:prstGeom prst="rect">
            <a:avLst/>
          </a:prstGeom>
          <a:ln>
            <a:noFill/>
          </a:ln>
        </p:spPr>
      </p:pic>
      <p:sp>
        <p:nvSpPr>
          <p:cNvPr id="58" name="Rectangle 57">
            <a:extLst>
              <a:ext uri="{FF2B5EF4-FFF2-40B4-BE49-F238E27FC236}">
                <a16:creationId xmlns:a16="http://schemas.microsoft.com/office/drawing/2014/main" id="{2D719ACC-79D5-41D7-B831-181DE245CA37}"/>
              </a:ext>
            </a:extLst>
          </p:cNvPr>
          <p:cNvSpPr>
            <a:spLocks noGrp="1"/>
          </p:cNvSpPr>
          <p:nvPr/>
        </p:nvSpPr>
        <p:spPr>
          <a:xfrm>
            <a:off x="457200" y="914400"/>
            <a:ext cx="7153275" cy="800100"/>
          </a:xfrm>
          <a:prstGeom prst="rect">
            <a:avLst/>
          </a:prstGeom>
          <a:noFill/>
          <a:ln w="0">
            <a:noFill/>
          </a:ln>
        </p:spPr>
        <p:txBody>
          <a:bodyPr lIns="0" tIns="0" rIns="0" bIns="0" anchor="t">
            <a:noAutofit/>
          </a:bodyPr>
          <a:lstStyle/>
          <a:p>
            <a:pPr>
              <a:lnSpc>
                <a:spcPct val="110000"/>
              </a:lnSpc>
              <a:buNone/>
              <a:defRPr sz="2925" b="1">
                <a:solidFill>
                  <a:srgbClr val="153A43"/>
                </a:solidFill>
                <a:latin typeface="Century Gothic"/>
                <a:ea typeface="Century Gothic"/>
                <a:cs typeface="Century Gothic"/>
              </a:defRPr>
            </a:pPr>
            <a:r>
              <a:rPr sz="2925" b="1">
                <a:solidFill>
                  <a:srgbClr val="153A43"/>
                </a:solidFill>
                <a:latin typeface="Century Gothic"/>
                <a:ea typeface="Century Gothic"/>
                <a:cs typeface="Century Gothic"/>
              </a:rPr>
              <a:t>Delegate the teaching pack</a:t>
            </a:r>
          </a:p>
        </p:txBody>
      </p:sp>
      <p:sp>
        <p:nvSpPr>
          <p:cNvPr id="59" name="Rectangle 58">
            <a:extLst>
              <a:ext uri="{FF2B5EF4-FFF2-40B4-BE49-F238E27FC236}">
                <a16:creationId xmlns:a16="http://schemas.microsoft.com/office/drawing/2014/main" id="{05B9530F-5783-4238-83F7-E7FD64C8E776}"/>
              </a:ext>
            </a:extLst>
          </p:cNvPr>
          <p:cNvSpPr>
            <a:spLocks noGrp="1"/>
          </p:cNvSpPr>
          <p:nvPr/>
        </p:nvSpPr>
        <p:spPr>
          <a:xfrm>
            <a:off x="457200" y="1657350"/>
            <a:ext cx="2752725" cy="285750"/>
          </a:xfrm>
          <a:prstGeom prst="rect">
            <a:avLst/>
          </a:prstGeom>
          <a:noFill/>
          <a:ln w="0">
            <a:noFill/>
          </a:ln>
        </p:spPr>
        <p:txBody>
          <a:bodyPr lIns="0" tIns="0" rIns="0" bIns="0" anchor="t">
            <a:noAutofit/>
          </a:bodyPr>
          <a:lstStyle/>
          <a:p>
            <a:pPr>
              <a:lnSpc>
                <a:spcPct val="110000"/>
              </a:lnSpc>
              <a:buNone/>
              <a:defRPr sz="1050" b="1">
                <a:solidFill>
                  <a:srgbClr val="7652C8"/>
                </a:solidFill>
                <a:latin typeface="Century Gothic"/>
                <a:ea typeface="Century Gothic"/>
                <a:cs typeface="Century Gothic"/>
              </a:defRPr>
            </a:pPr>
            <a:r>
              <a:rPr sz="1050" b="1">
                <a:solidFill>
                  <a:srgbClr val="7652C8"/>
                </a:solidFill>
                <a:latin typeface="Century Gothic"/>
                <a:ea typeface="Century Gothic"/>
                <a:cs typeface="Century Gothic"/>
              </a:rPr>
              <a:t>PROJECT 04 / DELEGATE</a:t>
            </a:r>
          </a:p>
        </p:txBody>
      </p:sp>
      <p:sp>
        <p:nvSpPr>
          <p:cNvPr id="60" name="Rectangle 59">
            <a:extLst>
              <a:ext uri="{FF2B5EF4-FFF2-40B4-BE49-F238E27FC236}">
                <a16:creationId xmlns:a16="http://schemas.microsoft.com/office/drawing/2014/main" id="{87A24067-15C0-4EB6-B347-066D2225F1B4}"/>
              </a:ext>
            </a:extLst>
          </p:cNvPr>
          <p:cNvSpPr>
            <a:spLocks noGrp="1"/>
          </p:cNvSpPr>
          <p:nvPr/>
        </p:nvSpPr>
        <p:spPr>
          <a:xfrm>
            <a:off x="457200" y="2057400"/>
            <a:ext cx="2590800" cy="1181100"/>
          </a:xfrm>
          <a:prstGeom prst="rect">
            <a:avLst/>
          </a:prstGeom>
          <a:noFill/>
          <a:ln w="0">
            <a:noFill/>
          </a:ln>
        </p:spPr>
        <p:txBody>
          <a:bodyPr lIns="0" tIns="0" rIns="0" bIns="0" anchor="t">
            <a:noAutofit/>
          </a:bodyPr>
          <a:lstStyle/>
          <a:p>
            <a:pPr>
              <a:lnSpc>
                <a:spcPct val="110000"/>
              </a:lnSpc>
              <a:buNone/>
              <a:defRPr sz="1725" b="1">
                <a:solidFill>
                  <a:srgbClr val="153A43"/>
                </a:solidFill>
                <a:latin typeface="Century Gothic"/>
                <a:ea typeface="Century Gothic"/>
                <a:cs typeface="Century Gothic"/>
              </a:defRPr>
            </a:pPr>
            <a:r>
              <a:rPr sz="1725" b="1">
                <a:solidFill>
                  <a:srgbClr val="153A43"/>
                </a:solidFill>
                <a:latin typeface="Century Gothic"/>
                <a:ea typeface="Century Gothic"/>
                <a:cs typeface="Century Gothic"/>
              </a:rPr>
              <a:t>A student investigation, teacher checklist and quiz with answers.</a:t>
            </a:r>
          </a:p>
        </p:txBody>
      </p:sp>
      <p:sp>
        <p:nvSpPr>
          <p:cNvPr id="61" name="Rectangle 60">
            <a:extLst>
              <a:ext uri="{FF2B5EF4-FFF2-40B4-BE49-F238E27FC236}">
                <a16:creationId xmlns:a16="http://schemas.microsoft.com/office/drawing/2014/main" id="{5AA735DE-7D16-4D7D-AAFB-305D7DD88E2D}"/>
              </a:ext>
            </a:extLst>
          </p:cNvPr>
          <p:cNvSpPr>
            <a:spLocks noGrp="1"/>
          </p:cNvSpPr>
          <p:nvPr/>
        </p:nvSpPr>
        <p:spPr>
          <a:xfrm>
            <a:off x="457200" y="3257550"/>
            <a:ext cx="2724150" cy="752475"/>
          </a:xfrm>
          <a:prstGeom prst="rect">
            <a:avLst/>
          </a:prstGeom>
          <a:noFill/>
          <a:ln w="0">
            <a:noFill/>
          </a:ln>
        </p:spPr>
        <p:txBody>
          <a:bodyPr lIns="0" tIns="0" rIns="0" bIns="0" anchor="t">
            <a:noAutofit/>
          </a:bodyPr>
          <a:lstStyle/>
          <a:p>
            <a:pPr>
              <a:lnSpc>
                <a:spcPct val="110000"/>
              </a:lnSpc>
              <a:buNone/>
              <a:defRPr sz="1200" b="0">
                <a:solidFill>
                  <a:srgbClr val="45636B"/>
                </a:solidFill>
                <a:latin typeface="Century Gothic"/>
                <a:ea typeface="Century Gothic"/>
                <a:cs typeface="Century Gothic"/>
              </a:defRPr>
            </a:pPr>
            <a:r>
              <a:rPr sz="1200" b="0">
                <a:solidFill>
                  <a:srgbClr val="45636B"/>
                </a:solidFill>
                <a:latin typeface="Century Gothic"/>
                <a:ea typeface="Century Gothic"/>
                <a:cs typeface="Century Gothic"/>
              </a:rPr>
              <a:t>ChatGPT Work, dots, Grok Bot or Muse with file tools</a:t>
            </a:r>
          </a:p>
        </p:txBody>
      </p:sp>
      <p:pic>
        <p:nvPicPr>
          <p:cNvPr id="71" name="Picture 68"/>
          <p:cNvPicPr>
            <a:picLocks noChangeAspect="1"/>
          </p:cNvPicPr>
          <p:nvPr/>
        </p:nvPicPr>
        <p:blipFill>
          <a:blip r:embed="rId4"/>
          <a:stretch/>
        </p:blipFill>
        <p:spPr>
          <a:xfrm>
            <a:off x="3381528" y="1714500"/>
            <a:ext cx="4047819" cy="2419350"/>
          </a:xfrm>
          <a:prstGeom prst="rect">
            <a:avLst/>
          </a:prstGeom>
        </p:spPr>
      </p:pic>
      <p:sp>
        <p:nvSpPr>
          <p:cNvPr id="63" name="Rectangle 62">
            <a:extLst>
              <a:ext uri="{FF2B5EF4-FFF2-40B4-BE49-F238E27FC236}">
                <a16:creationId xmlns:a16="http://schemas.microsoft.com/office/drawing/2014/main" id="{9A99DBB0-23F3-4DD3-8825-65938C0E7778}"/>
              </a:ext>
            </a:extLst>
          </p:cNvPr>
          <p:cNvSpPr>
            <a:spLocks noGrp="1"/>
          </p:cNvSpPr>
          <p:nvPr/>
        </p:nvSpPr>
        <p:spPr>
          <a:xfrm>
            <a:off x="457200" y="4191000"/>
            <a:ext cx="7096125" cy="323850"/>
          </a:xfrm>
          <a:prstGeom prst="rect">
            <a:avLst/>
          </a:prstGeom>
          <a:noFill/>
          <a:ln w="0">
            <a:noFill/>
          </a:ln>
        </p:spPr>
        <p:txBody>
          <a:bodyPr lIns="0" tIns="0" rIns="0" bIns="0" anchor="t">
            <a:noAutofit/>
          </a:bodyPr>
          <a:lstStyle/>
          <a:p>
            <a:pPr>
              <a:lnSpc>
                <a:spcPct val="110000"/>
              </a:lnSpc>
              <a:buNone/>
              <a:defRPr sz="1350" b="1">
                <a:solidFill>
                  <a:srgbClr val="7652C8"/>
                </a:solidFill>
                <a:latin typeface="Century Gothic"/>
                <a:ea typeface="Century Gothic"/>
                <a:cs typeface="Century Gothic"/>
              </a:defRPr>
            </a:pPr>
            <a:r>
              <a:rPr sz="1350" b="1">
                <a:solidFill>
                  <a:srgbClr val="7652C8"/>
                </a:solidFill>
                <a:latin typeface="Century Gothic"/>
                <a:ea typeface="Century Gothic"/>
                <a:cs typeface="Century Gothic"/>
              </a:rPr>
              <a:t>15–18 min / one first version, one check, one revision</a:t>
            </a:r>
          </a:p>
        </p:txBody>
      </p:sp>
    </p:spTree>
    <p:extLst>
      <p:ext uri="{BB962C8B-B14F-4D97-AF65-F5344CB8AC3E}">
        <p14:creationId xmlns:p14="http://schemas.microsoft.com/office/powerpoint/2010/main" val="3723783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 name="Google Shape;54;p13"/>
          <p:cNvPicPr>
            <a:picLocks noChangeAspect="1"/>
          </p:cNvPicPr>
          <p:nvPr/>
        </p:nvPicPr>
        <p:blipFill>
          <a:blip r:embed="rId3">
            <a:alphaModFix/>
          </a:blip>
          <a:stretch>
            <a:fillRect/>
          </a:stretch>
        </p:blipFill>
        <p:spPr>
          <a:xfrm>
            <a:off x="0" y="0"/>
            <a:ext cx="9144000" cy="5143500"/>
          </a:xfrm>
          <a:prstGeom prst="rect">
            <a:avLst/>
          </a:prstGeom>
          <a:ln>
            <a:noFill/>
          </a:ln>
        </p:spPr>
      </p:pic>
      <p:sp>
        <p:nvSpPr>
          <p:cNvPr id="58" name="Rectangle 57">
            <a:extLst>
              <a:ext uri="{FF2B5EF4-FFF2-40B4-BE49-F238E27FC236}">
                <a16:creationId xmlns:a16="http://schemas.microsoft.com/office/drawing/2014/main" id="{E3602B73-6390-4828-B5C0-32AD6F82CAEB}"/>
              </a:ext>
            </a:extLst>
          </p:cNvPr>
          <p:cNvSpPr>
            <a:spLocks noGrp="1"/>
          </p:cNvSpPr>
          <p:nvPr/>
        </p:nvSpPr>
        <p:spPr>
          <a:xfrm>
            <a:off x="457200" y="914400"/>
            <a:ext cx="7153275" cy="800100"/>
          </a:xfrm>
          <a:prstGeom prst="rect">
            <a:avLst/>
          </a:prstGeom>
          <a:noFill/>
          <a:ln w="0">
            <a:noFill/>
          </a:ln>
        </p:spPr>
        <p:txBody>
          <a:bodyPr lIns="0" tIns="0" rIns="0" bIns="0" anchor="t">
            <a:noAutofit/>
          </a:bodyPr>
          <a:lstStyle/>
          <a:p>
            <a:pPr>
              <a:lnSpc>
                <a:spcPct val="110000"/>
              </a:lnSpc>
              <a:buNone/>
              <a:defRPr sz="2925" b="1">
                <a:solidFill>
                  <a:srgbClr val="153A43"/>
                </a:solidFill>
                <a:latin typeface="Century Gothic"/>
                <a:ea typeface="Century Gothic"/>
                <a:cs typeface="Century Gothic"/>
              </a:defRPr>
            </a:pPr>
            <a:r>
              <a:rPr sz="2925" b="1">
                <a:solidFill>
                  <a:srgbClr val="153A43"/>
                </a:solidFill>
                <a:latin typeface="Century Gothic"/>
                <a:ea typeface="Century Gothic"/>
                <a:cs typeface="Century Gothic"/>
              </a:rPr>
              <a:t>Website to finished assets</a:t>
            </a:r>
          </a:p>
        </p:txBody>
      </p:sp>
      <p:sp>
        <p:nvSpPr>
          <p:cNvPr id="59" name="Rectangle 58">
            <a:extLst>
              <a:ext uri="{FF2B5EF4-FFF2-40B4-BE49-F238E27FC236}">
                <a16:creationId xmlns:a16="http://schemas.microsoft.com/office/drawing/2014/main" id="{FC423734-4A68-4FE0-ACB8-E8A7336C5605}"/>
              </a:ext>
            </a:extLst>
          </p:cNvPr>
          <p:cNvSpPr>
            <a:spLocks noGrp="1"/>
          </p:cNvSpPr>
          <p:nvPr/>
        </p:nvSpPr>
        <p:spPr>
          <a:xfrm>
            <a:off x="457200" y="1657350"/>
            <a:ext cx="2752725" cy="285750"/>
          </a:xfrm>
          <a:prstGeom prst="rect">
            <a:avLst/>
          </a:prstGeom>
          <a:noFill/>
          <a:ln w="0">
            <a:noFill/>
          </a:ln>
        </p:spPr>
        <p:txBody>
          <a:bodyPr lIns="0" tIns="0" rIns="0" bIns="0" anchor="t">
            <a:noAutofit/>
          </a:bodyPr>
          <a:lstStyle/>
          <a:p>
            <a:pPr>
              <a:lnSpc>
                <a:spcPct val="110000"/>
              </a:lnSpc>
              <a:buNone/>
              <a:defRPr sz="1050" b="1">
                <a:solidFill>
                  <a:srgbClr val="647C24"/>
                </a:solidFill>
                <a:latin typeface="Century Gothic"/>
                <a:ea typeface="Century Gothic"/>
                <a:cs typeface="Century Gothic"/>
              </a:defRPr>
            </a:pPr>
            <a:r>
              <a:rPr sz="1050" b="1">
                <a:solidFill>
                  <a:srgbClr val="647C24"/>
                </a:solidFill>
                <a:latin typeface="Century Gothic"/>
                <a:ea typeface="Century Gothic"/>
                <a:cs typeface="Century Gothic"/>
              </a:rPr>
              <a:t>PROJECT 05 / PRODUCE</a:t>
            </a:r>
          </a:p>
        </p:txBody>
      </p:sp>
      <p:sp>
        <p:nvSpPr>
          <p:cNvPr id="60" name="Rectangle 59">
            <a:extLst>
              <a:ext uri="{FF2B5EF4-FFF2-40B4-BE49-F238E27FC236}">
                <a16:creationId xmlns:a16="http://schemas.microsoft.com/office/drawing/2014/main" id="{68062C4D-119B-478C-B1F7-0B449A9861F1}"/>
              </a:ext>
            </a:extLst>
          </p:cNvPr>
          <p:cNvSpPr>
            <a:spLocks noGrp="1"/>
          </p:cNvSpPr>
          <p:nvPr/>
        </p:nvSpPr>
        <p:spPr>
          <a:xfrm>
            <a:off x="457200" y="2057400"/>
            <a:ext cx="2590800" cy="1181100"/>
          </a:xfrm>
          <a:prstGeom prst="rect">
            <a:avLst/>
          </a:prstGeom>
          <a:noFill/>
          <a:ln w="0">
            <a:noFill/>
          </a:ln>
        </p:spPr>
        <p:txBody>
          <a:bodyPr lIns="0" tIns="0" rIns="0" bIns="0" anchor="t">
            <a:noAutofit/>
          </a:bodyPr>
          <a:lstStyle/>
          <a:p>
            <a:pPr>
              <a:lnSpc>
                <a:spcPct val="110000"/>
              </a:lnSpc>
              <a:buNone/>
              <a:defRPr sz="1725" b="1">
                <a:solidFill>
                  <a:srgbClr val="153A43"/>
                </a:solidFill>
                <a:latin typeface="Century Gothic"/>
                <a:ea typeface="Century Gothic"/>
                <a:cs typeface="Century Gothic"/>
              </a:defRPr>
            </a:pPr>
            <a:r>
              <a:rPr sz="1725" b="1">
                <a:solidFill>
                  <a:srgbClr val="153A43"/>
                </a:solidFill>
                <a:latin typeface="Century Gothic"/>
                <a:ea typeface="Century Gothic"/>
                <a:cs typeface="Century Gothic"/>
              </a:rPr>
              <a:t>A PowerPoint, PDF, Word document or one-page website.</a:t>
            </a:r>
          </a:p>
        </p:txBody>
      </p:sp>
      <p:sp>
        <p:nvSpPr>
          <p:cNvPr id="61" name="Rectangle 60">
            <a:extLst>
              <a:ext uri="{FF2B5EF4-FFF2-40B4-BE49-F238E27FC236}">
                <a16:creationId xmlns:a16="http://schemas.microsoft.com/office/drawing/2014/main" id="{7BF34D8C-2250-46C3-803F-CBC65A7F8990}"/>
              </a:ext>
            </a:extLst>
          </p:cNvPr>
          <p:cNvSpPr>
            <a:spLocks noGrp="1"/>
          </p:cNvSpPr>
          <p:nvPr/>
        </p:nvSpPr>
        <p:spPr>
          <a:xfrm>
            <a:off x="457200" y="3257550"/>
            <a:ext cx="2724150" cy="752475"/>
          </a:xfrm>
          <a:prstGeom prst="rect">
            <a:avLst/>
          </a:prstGeom>
          <a:noFill/>
          <a:ln w="0">
            <a:noFill/>
          </a:ln>
        </p:spPr>
        <p:txBody>
          <a:bodyPr lIns="0" tIns="0" rIns="0" bIns="0" anchor="t">
            <a:noAutofit/>
          </a:bodyPr>
          <a:lstStyle/>
          <a:p>
            <a:pPr>
              <a:lnSpc>
                <a:spcPct val="110000"/>
              </a:lnSpc>
              <a:buNone/>
              <a:defRPr sz="1200" b="0">
                <a:solidFill>
                  <a:srgbClr val="45636B"/>
                </a:solidFill>
                <a:latin typeface="Century Gothic"/>
                <a:ea typeface="Century Gothic"/>
                <a:cs typeface="Century Gothic"/>
              </a:defRPr>
            </a:pPr>
            <a:r>
              <a:rPr sz="1200" b="0">
                <a:solidFill>
                  <a:srgbClr val="45636B"/>
                </a:solidFill>
                <a:latin typeface="Century Gothic"/>
                <a:ea typeface="Century Gothic"/>
                <a:cs typeface="Century Gothic"/>
              </a:rPr>
              <a:t>Work, dots, Grok Bot or Muse with browser and file tools</a:t>
            </a:r>
          </a:p>
        </p:txBody>
      </p:sp>
      <p:pic>
        <p:nvPicPr>
          <p:cNvPr id="71" name="Picture 68"/>
          <p:cNvPicPr>
            <a:picLocks noChangeAspect="1"/>
          </p:cNvPicPr>
          <p:nvPr/>
        </p:nvPicPr>
        <p:blipFill>
          <a:blip r:embed="rId4"/>
          <a:stretch/>
        </p:blipFill>
        <p:spPr>
          <a:xfrm>
            <a:off x="3256226" y="1714500"/>
            <a:ext cx="4298424" cy="2419350"/>
          </a:xfrm>
          <a:prstGeom prst="rect">
            <a:avLst/>
          </a:prstGeom>
        </p:spPr>
      </p:pic>
      <p:sp>
        <p:nvSpPr>
          <p:cNvPr id="63" name="Rectangle 62">
            <a:extLst>
              <a:ext uri="{FF2B5EF4-FFF2-40B4-BE49-F238E27FC236}">
                <a16:creationId xmlns:a16="http://schemas.microsoft.com/office/drawing/2014/main" id="{CD4530E5-87F1-4473-AD95-0B00B5BB1335}"/>
              </a:ext>
            </a:extLst>
          </p:cNvPr>
          <p:cNvSpPr>
            <a:spLocks noGrp="1"/>
          </p:cNvSpPr>
          <p:nvPr/>
        </p:nvSpPr>
        <p:spPr>
          <a:xfrm>
            <a:off x="457200" y="4191000"/>
            <a:ext cx="7096125" cy="323850"/>
          </a:xfrm>
          <a:prstGeom prst="rect">
            <a:avLst/>
          </a:prstGeom>
          <a:noFill/>
          <a:ln w="0">
            <a:noFill/>
          </a:ln>
        </p:spPr>
        <p:txBody>
          <a:bodyPr lIns="0" tIns="0" rIns="0" bIns="0" anchor="t">
            <a:noAutofit/>
          </a:bodyPr>
          <a:lstStyle/>
          <a:p>
            <a:pPr>
              <a:lnSpc>
                <a:spcPct val="110000"/>
              </a:lnSpc>
              <a:buNone/>
              <a:defRPr sz="1350" b="1">
                <a:solidFill>
                  <a:srgbClr val="647C24"/>
                </a:solidFill>
                <a:latin typeface="Century Gothic"/>
                <a:ea typeface="Century Gothic"/>
                <a:cs typeface="Century Gothic"/>
              </a:defRPr>
            </a:pPr>
            <a:r>
              <a:rPr sz="1350" b="1">
                <a:solidFill>
                  <a:srgbClr val="647C24"/>
                </a:solidFill>
                <a:latin typeface="Century Gothic"/>
                <a:ea typeface="Century Gothic"/>
                <a:cs typeface="Century Gothic"/>
              </a:rPr>
              <a:t>15–18 min / one first version, one check, one revision</a:t>
            </a:r>
          </a:p>
        </p:txBody>
      </p:sp>
    </p:spTree>
    <p:extLst>
      <p:ext uri="{BB962C8B-B14F-4D97-AF65-F5344CB8AC3E}">
        <p14:creationId xmlns:p14="http://schemas.microsoft.com/office/powerpoint/2010/main" val="3723783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 name="Google Shape;54;p13"/>
          <p:cNvPicPr>
            <a:picLocks noChangeAspect="1"/>
          </p:cNvPicPr>
          <p:nvPr/>
        </p:nvPicPr>
        <p:blipFill>
          <a:blip r:embed="rId3">
            <a:alphaModFix/>
          </a:blip>
          <a:stretch>
            <a:fillRect/>
          </a:stretch>
        </p:blipFill>
        <p:spPr>
          <a:xfrm>
            <a:off x="0" y="0"/>
            <a:ext cx="9144000" cy="5143500"/>
          </a:xfrm>
          <a:prstGeom prst="rect">
            <a:avLst/>
          </a:prstGeom>
          <a:ln>
            <a:noFill/>
          </a:ln>
        </p:spPr>
      </p:pic>
      <p:sp>
        <p:nvSpPr>
          <p:cNvPr id="58" name="Rectangle 57">
            <a:extLst>
              <a:ext uri="{FF2B5EF4-FFF2-40B4-BE49-F238E27FC236}">
                <a16:creationId xmlns:a16="http://schemas.microsoft.com/office/drawing/2014/main" id="{02C76DB3-E701-4D2D-8424-39C552191904}"/>
              </a:ext>
            </a:extLst>
          </p:cNvPr>
          <p:cNvSpPr>
            <a:spLocks noGrp="1"/>
          </p:cNvSpPr>
          <p:nvPr/>
        </p:nvSpPr>
        <p:spPr>
          <a:xfrm>
            <a:off x="457200" y="914400"/>
            <a:ext cx="7153275" cy="800100"/>
          </a:xfrm>
          <a:prstGeom prst="rect">
            <a:avLst/>
          </a:prstGeom>
          <a:noFill/>
          <a:ln w="0">
            <a:noFill/>
          </a:ln>
        </p:spPr>
        <p:txBody>
          <a:bodyPr lIns="0" tIns="0" rIns="0" bIns="0" anchor="t">
            <a:noAutofit/>
          </a:bodyPr>
          <a:lstStyle/>
          <a:p>
            <a:pPr>
              <a:lnSpc>
                <a:spcPct val="110000"/>
              </a:lnSpc>
              <a:buNone/>
              <a:defRPr sz="2925" b="1">
                <a:solidFill>
                  <a:srgbClr val="153A43"/>
                </a:solidFill>
                <a:latin typeface="Century Gothic"/>
                <a:ea typeface="Century Gothic"/>
                <a:cs typeface="Century Gothic"/>
              </a:defRPr>
            </a:pPr>
            <a:r>
              <a:rPr sz="2925" b="1">
                <a:solidFill>
                  <a:srgbClr val="153A43"/>
                </a:solidFill>
                <a:latin typeface="Century Gothic"/>
                <a:ea typeface="Century Gothic"/>
                <a:cs typeface="Century Gothic"/>
              </a:rPr>
              <a:t>A workspace that can finish the job</a:t>
            </a:r>
          </a:p>
        </p:txBody>
      </p:sp>
      <p:sp>
        <p:nvSpPr>
          <p:cNvPr id="59" name="Rectangle 58">
            <a:extLst>
              <a:ext uri="{FF2B5EF4-FFF2-40B4-BE49-F238E27FC236}">
                <a16:creationId xmlns:a16="http://schemas.microsoft.com/office/drawing/2014/main" id="{C08F0DF1-CA92-4635-B5FA-3A6D6DFD325D}"/>
              </a:ext>
            </a:extLst>
          </p:cNvPr>
          <p:cNvSpPr>
            <a:spLocks noGrp="1"/>
          </p:cNvSpPr>
          <p:nvPr/>
        </p:nvSpPr>
        <p:spPr>
          <a:xfrm>
            <a:off x="457200" y="1762125"/>
            <a:ext cx="3076575" cy="447675"/>
          </a:xfrm>
          <a:prstGeom prst="rect">
            <a:avLst/>
          </a:prstGeom>
          <a:noFill/>
          <a:ln w="0">
            <a:noFill/>
          </a:ln>
        </p:spPr>
        <p:txBody>
          <a:bodyPr lIns="0" tIns="0" rIns="0" bIns="0" anchor="t">
            <a:noAutofit/>
          </a:bodyPr>
          <a:lstStyle/>
          <a:p>
            <a:pPr>
              <a:lnSpc>
                <a:spcPct val="110000"/>
              </a:lnSpc>
              <a:buNone/>
              <a:defRPr sz="1650" b="1">
                <a:solidFill>
                  <a:srgbClr val="00AFA9"/>
                </a:solidFill>
                <a:latin typeface="Century Gothic"/>
                <a:ea typeface="Century Gothic"/>
                <a:cs typeface="Century Gothic"/>
              </a:defRPr>
            </a:pPr>
            <a:r>
              <a:rPr sz="1650" b="1">
                <a:solidFill>
                  <a:srgbClr val="00AFA9"/>
                </a:solidFill>
                <a:latin typeface="Century Gothic"/>
                <a:ea typeface="Century Gothic"/>
                <a:cs typeface="Century Gothic"/>
              </a:rPr>
              <a:t>Sources to media</a:t>
            </a:r>
          </a:p>
        </p:txBody>
      </p:sp>
      <p:sp>
        <p:nvSpPr>
          <p:cNvPr id="60" name="Rectangle 59">
            <a:extLst>
              <a:ext uri="{FF2B5EF4-FFF2-40B4-BE49-F238E27FC236}">
                <a16:creationId xmlns:a16="http://schemas.microsoft.com/office/drawing/2014/main" id="{28A8E4B3-210D-453D-ACC1-8B725C2F30D7}"/>
              </a:ext>
            </a:extLst>
          </p:cNvPr>
          <p:cNvSpPr>
            <a:spLocks noGrp="1"/>
          </p:cNvSpPr>
          <p:nvPr/>
        </p:nvSpPr>
        <p:spPr>
          <a:xfrm>
            <a:off x="3676650" y="1762125"/>
            <a:ext cx="3905250" cy="485775"/>
          </a:xfrm>
          <a:prstGeom prst="rect">
            <a:avLst/>
          </a:prstGeom>
          <a:noFill/>
          <a:ln w="0">
            <a:noFill/>
          </a:ln>
        </p:spPr>
        <p:txBody>
          <a:bodyPr lIns="0" tIns="0" rIns="0" bIns="0" anchor="t">
            <a:noAutofit/>
          </a:bodyPr>
          <a:lstStyle/>
          <a:p>
            <a:pPr>
              <a:lnSpc>
                <a:spcPct val="110000"/>
              </a:lnSpc>
              <a:buNone/>
              <a:defRPr sz="1650" b="0">
                <a:solidFill>
                  <a:srgbClr val="153A43"/>
                </a:solidFill>
                <a:latin typeface="Century Gothic"/>
                <a:ea typeface="Century Gothic"/>
                <a:cs typeface="Century Gothic"/>
              </a:defRPr>
            </a:pPr>
            <a:r>
              <a:rPr sz="1650" b="0">
                <a:solidFill>
                  <a:srgbClr val="153A43"/>
                </a:solidFill>
                <a:latin typeface="Century Gothic"/>
                <a:ea typeface="Century Gothic"/>
                <a:cs typeface="Century Gothic"/>
              </a:rPr>
              <a:t>Gemini Notebook</a:t>
            </a:r>
          </a:p>
        </p:txBody>
      </p:sp>
      <p:sp>
        <p:nvSpPr>
          <p:cNvPr id="61" name="Rectangle 60">
            <a:extLst>
              <a:ext uri="{FF2B5EF4-FFF2-40B4-BE49-F238E27FC236}">
                <a16:creationId xmlns:a16="http://schemas.microsoft.com/office/drawing/2014/main" id="{A9E99778-29DD-4DBB-8C9F-E0971E171AB8}"/>
              </a:ext>
            </a:extLst>
          </p:cNvPr>
          <p:cNvSpPr>
            <a:spLocks noGrp="1"/>
          </p:cNvSpPr>
          <p:nvPr/>
        </p:nvSpPr>
        <p:spPr>
          <a:xfrm>
            <a:off x="457200" y="2266950"/>
            <a:ext cx="7077075" cy="9525"/>
          </a:xfrm>
          <a:prstGeom prst="rect">
            <a:avLst/>
          </a:prstGeom>
          <a:solidFill>
            <a:srgbClr val="D8E6E4"/>
          </a:solidFill>
          <a:ln w="0">
            <a:noFill/>
          </a:ln>
        </p:spPr>
        <p:txBody>
          <a:bodyPr/>
          <a:lstStyle/>
          <a:p>
            <a:endParaRPr/>
          </a:p>
        </p:txBody>
      </p:sp>
      <p:sp>
        <p:nvSpPr>
          <p:cNvPr id="62" name="Rectangle 61">
            <a:extLst>
              <a:ext uri="{FF2B5EF4-FFF2-40B4-BE49-F238E27FC236}">
                <a16:creationId xmlns:a16="http://schemas.microsoft.com/office/drawing/2014/main" id="{CCFDC05B-ECA4-44B4-A10D-F70E2018DF97}"/>
              </a:ext>
            </a:extLst>
          </p:cNvPr>
          <p:cNvSpPr>
            <a:spLocks noGrp="1"/>
          </p:cNvSpPr>
          <p:nvPr/>
        </p:nvSpPr>
        <p:spPr>
          <a:xfrm>
            <a:off x="457200" y="2352675"/>
            <a:ext cx="3076575" cy="447675"/>
          </a:xfrm>
          <a:prstGeom prst="rect">
            <a:avLst/>
          </a:prstGeom>
          <a:noFill/>
          <a:ln w="0">
            <a:noFill/>
          </a:ln>
        </p:spPr>
        <p:txBody>
          <a:bodyPr lIns="0" tIns="0" rIns="0" bIns="0" anchor="t">
            <a:noAutofit/>
          </a:bodyPr>
          <a:lstStyle/>
          <a:p>
            <a:pPr>
              <a:lnSpc>
                <a:spcPct val="110000"/>
              </a:lnSpc>
              <a:buNone/>
              <a:defRPr sz="1650" b="1">
                <a:solidFill>
                  <a:srgbClr val="00AFA9"/>
                </a:solidFill>
                <a:latin typeface="Century Gothic"/>
                <a:ea typeface="Century Gothic"/>
                <a:cs typeface="Century Gothic"/>
              </a:defRPr>
            </a:pPr>
            <a:r>
              <a:rPr sz="1650" b="1">
                <a:solidFill>
                  <a:srgbClr val="00AFA9"/>
                </a:solidFill>
                <a:latin typeface="Century Gothic"/>
                <a:ea typeface="Century Gothic"/>
                <a:cs typeface="Century Gothic"/>
              </a:rPr>
              <a:t>Prompt to working app</a:t>
            </a:r>
          </a:p>
        </p:txBody>
      </p:sp>
      <p:sp>
        <p:nvSpPr>
          <p:cNvPr id="63" name="Rectangle 62">
            <a:extLst>
              <a:ext uri="{FF2B5EF4-FFF2-40B4-BE49-F238E27FC236}">
                <a16:creationId xmlns:a16="http://schemas.microsoft.com/office/drawing/2014/main" id="{FE6A2970-F074-4E50-BEF4-26CEA1345FDE}"/>
              </a:ext>
            </a:extLst>
          </p:cNvPr>
          <p:cNvSpPr>
            <a:spLocks noGrp="1"/>
          </p:cNvSpPr>
          <p:nvPr/>
        </p:nvSpPr>
        <p:spPr>
          <a:xfrm>
            <a:off x="3676650" y="2352675"/>
            <a:ext cx="3905250" cy="485775"/>
          </a:xfrm>
          <a:prstGeom prst="rect">
            <a:avLst/>
          </a:prstGeom>
          <a:noFill/>
          <a:ln w="0">
            <a:noFill/>
          </a:ln>
        </p:spPr>
        <p:txBody>
          <a:bodyPr lIns="0" tIns="0" rIns="0" bIns="0" anchor="t">
            <a:noAutofit/>
          </a:bodyPr>
          <a:lstStyle/>
          <a:p>
            <a:pPr>
              <a:lnSpc>
                <a:spcPct val="110000"/>
              </a:lnSpc>
              <a:buNone/>
              <a:defRPr sz="1650" b="0">
                <a:solidFill>
                  <a:srgbClr val="153A43"/>
                </a:solidFill>
                <a:latin typeface="Century Gothic"/>
                <a:ea typeface="Century Gothic"/>
                <a:cs typeface="Century Gothic"/>
              </a:defRPr>
            </a:pPr>
            <a:r>
              <a:rPr sz="1650" b="0">
                <a:solidFill>
                  <a:srgbClr val="153A43"/>
                </a:solidFill>
                <a:latin typeface="Century Gothic"/>
                <a:ea typeface="Century Gothic"/>
                <a:cs typeface="Century Gothic"/>
              </a:rPr>
              <a:t>Google AI Studio or Antigravity</a:t>
            </a:r>
          </a:p>
        </p:txBody>
      </p:sp>
      <p:sp>
        <p:nvSpPr>
          <p:cNvPr id="64" name="Rectangle 63">
            <a:extLst>
              <a:ext uri="{FF2B5EF4-FFF2-40B4-BE49-F238E27FC236}">
                <a16:creationId xmlns:a16="http://schemas.microsoft.com/office/drawing/2014/main" id="{F330308D-E0C1-4D2A-8C66-88C607FCC62B}"/>
              </a:ext>
            </a:extLst>
          </p:cNvPr>
          <p:cNvSpPr>
            <a:spLocks noGrp="1"/>
          </p:cNvSpPr>
          <p:nvPr/>
        </p:nvSpPr>
        <p:spPr>
          <a:xfrm>
            <a:off x="457200" y="2857500"/>
            <a:ext cx="7077075" cy="9525"/>
          </a:xfrm>
          <a:prstGeom prst="rect">
            <a:avLst/>
          </a:prstGeom>
          <a:solidFill>
            <a:srgbClr val="D8E6E4"/>
          </a:solidFill>
          <a:ln w="0">
            <a:noFill/>
          </a:ln>
        </p:spPr>
        <p:txBody>
          <a:bodyPr/>
          <a:lstStyle/>
          <a:p>
            <a:endParaRPr/>
          </a:p>
        </p:txBody>
      </p:sp>
      <p:sp>
        <p:nvSpPr>
          <p:cNvPr id="65" name="Rectangle 64">
            <a:extLst>
              <a:ext uri="{FF2B5EF4-FFF2-40B4-BE49-F238E27FC236}">
                <a16:creationId xmlns:a16="http://schemas.microsoft.com/office/drawing/2014/main" id="{08E4177D-21B2-4397-ABF0-A6CE090E03C3}"/>
              </a:ext>
            </a:extLst>
          </p:cNvPr>
          <p:cNvSpPr>
            <a:spLocks noGrp="1"/>
          </p:cNvSpPr>
          <p:nvPr/>
        </p:nvSpPr>
        <p:spPr>
          <a:xfrm>
            <a:off x="457200" y="2943225"/>
            <a:ext cx="3076575" cy="447675"/>
          </a:xfrm>
          <a:prstGeom prst="rect">
            <a:avLst/>
          </a:prstGeom>
          <a:noFill/>
          <a:ln w="0">
            <a:noFill/>
          </a:ln>
        </p:spPr>
        <p:txBody>
          <a:bodyPr lIns="0" tIns="0" rIns="0" bIns="0" anchor="t">
            <a:noAutofit/>
          </a:bodyPr>
          <a:lstStyle/>
          <a:p>
            <a:pPr>
              <a:lnSpc>
                <a:spcPct val="110000"/>
              </a:lnSpc>
              <a:buNone/>
              <a:defRPr sz="1650" b="1">
                <a:solidFill>
                  <a:srgbClr val="00AFA9"/>
                </a:solidFill>
                <a:latin typeface="Century Gothic"/>
                <a:ea typeface="Century Gothic"/>
                <a:cs typeface="Century Gothic"/>
              </a:defRPr>
            </a:pPr>
            <a:r>
              <a:rPr sz="1650" b="1">
                <a:solidFill>
                  <a:srgbClr val="00AFA9"/>
                </a:solidFill>
                <a:latin typeface="Century Gothic"/>
                <a:ea typeface="Century Gothic"/>
                <a:cs typeface="Century Gothic"/>
              </a:rPr>
              <a:t>Data or finished files</a:t>
            </a:r>
          </a:p>
        </p:txBody>
      </p:sp>
      <p:sp>
        <p:nvSpPr>
          <p:cNvPr id="66" name="Rectangle 65">
            <a:extLst>
              <a:ext uri="{FF2B5EF4-FFF2-40B4-BE49-F238E27FC236}">
                <a16:creationId xmlns:a16="http://schemas.microsoft.com/office/drawing/2014/main" id="{8290C0EC-E594-44DB-9E1A-6C2036A5C38F}"/>
              </a:ext>
            </a:extLst>
          </p:cNvPr>
          <p:cNvSpPr>
            <a:spLocks noGrp="1"/>
          </p:cNvSpPr>
          <p:nvPr/>
        </p:nvSpPr>
        <p:spPr>
          <a:xfrm>
            <a:off x="3676650" y="2943225"/>
            <a:ext cx="3905250" cy="485775"/>
          </a:xfrm>
          <a:prstGeom prst="rect">
            <a:avLst/>
          </a:prstGeom>
          <a:noFill/>
          <a:ln w="0">
            <a:noFill/>
          </a:ln>
        </p:spPr>
        <p:txBody>
          <a:bodyPr lIns="0" tIns="0" rIns="0" bIns="0" anchor="t">
            <a:noAutofit/>
          </a:bodyPr>
          <a:lstStyle/>
          <a:p>
            <a:pPr>
              <a:lnSpc>
                <a:spcPct val="110000"/>
              </a:lnSpc>
              <a:buNone/>
              <a:defRPr sz="1650" b="0">
                <a:solidFill>
                  <a:srgbClr val="153A43"/>
                </a:solidFill>
                <a:latin typeface="Century Gothic"/>
                <a:ea typeface="Century Gothic"/>
                <a:cs typeface="Century Gothic"/>
              </a:defRPr>
            </a:pPr>
            <a:r>
              <a:rPr sz="1650" b="0">
                <a:solidFill>
                  <a:srgbClr val="153A43"/>
                </a:solidFill>
                <a:latin typeface="Century Gothic"/>
                <a:ea typeface="Century Gothic"/>
                <a:cs typeface="Century Gothic"/>
              </a:rPr>
              <a:t>Work, dots, Grok Bot or Muse</a:t>
            </a:r>
          </a:p>
        </p:txBody>
      </p:sp>
      <p:sp>
        <p:nvSpPr>
          <p:cNvPr id="67" name="Rectangle 66">
            <a:extLst>
              <a:ext uri="{FF2B5EF4-FFF2-40B4-BE49-F238E27FC236}">
                <a16:creationId xmlns:a16="http://schemas.microsoft.com/office/drawing/2014/main" id="{10ACF8CB-B258-48EC-BB6E-A3E04F7AC061}"/>
              </a:ext>
            </a:extLst>
          </p:cNvPr>
          <p:cNvSpPr>
            <a:spLocks noGrp="1"/>
          </p:cNvSpPr>
          <p:nvPr/>
        </p:nvSpPr>
        <p:spPr>
          <a:xfrm>
            <a:off x="457200" y="3448050"/>
            <a:ext cx="7077075" cy="9525"/>
          </a:xfrm>
          <a:prstGeom prst="rect">
            <a:avLst/>
          </a:prstGeom>
          <a:solidFill>
            <a:srgbClr val="D8E6E4"/>
          </a:solidFill>
          <a:ln w="0">
            <a:noFill/>
          </a:ln>
        </p:spPr>
        <p:txBody>
          <a:bodyPr/>
          <a:lstStyle/>
          <a:p>
            <a:endParaRPr/>
          </a:p>
        </p:txBody>
      </p:sp>
      <p:sp>
        <p:nvSpPr>
          <p:cNvPr id="68" name="Rectangle 67">
            <a:extLst>
              <a:ext uri="{FF2B5EF4-FFF2-40B4-BE49-F238E27FC236}">
                <a16:creationId xmlns:a16="http://schemas.microsoft.com/office/drawing/2014/main" id="{43244D27-033F-4A25-95E3-33E37CCEDB2A}"/>
              </a:ext>
            </a:extLst>
          </p:cNvPr>
          <p:cNvSpPr>
            <a:spLocks noGrp="1"/>
          </p:cNvSpPr>
          <p:nvPr/>
        </p:nvSpPr>
        <p:spPr>
          <a:xfrm>
            <a:off x="457200" y="3533775"/>
            <a:ext cx="3076575" cy="447675"/>
          </a:xfrm>
          <a:prstGeom prst="rect">
            <a:avLst/>
          </a:prstGeom>
          <a:noFill/>
          <a:ln w="0">
            <a:noFill/>
          </a:ln>
        </p:spPr>
        <p:txBody>
          <a:bodyPr lIns="0" tIns="0" rIns="0" bIns="0" anchor="t">
            <a:noAutofit/>
          </a:bodyPr>
          <a:lstStyle/>
          <a:p>
            <a:pPr>
              <a:lnSpc>
                <a:spcPct val="110000"/>
              </a:lnSpc>
              <a:buNone/>
              <a:defRPr sz="1650" b="1">
                <a:solidFill>
                  <a:srgbClr val="00AFA9"/>
                </a:solidFill>
                <a:latin typeface="Century Gothic"/>
                <a:ea typeface="Century Gothic"/>
                <a:cs typeface="Century Gothic"/>
              </a:defRPr>
            </a:pPr>
            <a:r>
              <a:rPr sz="1650" b="1">
                <a:solidFill>
                  <a:srgbClr val="00AFA9"/>
                </a:solidFill>
                <a:latin typeface="Century Gothic"/>
                <a:ea typeface="Century Gothic"/>
                <a:cs typeface="Century Gothic"/>
              </a:rPr>
              <a:t>Visible computer actions</a:t>
            </a:r>
          </a:p>
        </p:txBody>
      </p:sp>
      <p:sp>
        <p:nvSpPr>
          <p:cNvPr id="69" name="Rectangle 68">
            <a:extLst>
              <a:ext uri="{FF2B5EF4-FFF2-40B4-BE49-F238E27FC236}">
                <a16:creationId xmlns:a16="http://schemas.microsoft.com/office/drawing/2014/main" id="{12F9E6F7-7DB8-4308-83E8-B5820B0C4D83}"/>
              </a:ext>
            </a:extLst>
          </p:cNvPr>
          <p:cNvSpPr>
            <a:spLocks noGrp="1"/>
          </p:cNvSpPr>
          <p:nvPr/>
        </p:nvSpPr>
        <p:spPr>
          <a:xfrm>
            <a:off x="3676650" y="3533775"/>
            <a:ext cx="3905250" cy="485775"/>
          </a:xfrm>
          <a:prstGeom prst="rect">
            <a:avLst/>
          </a:prstGeom>
          <a:noFill/>
          <a:ln w="0">
            <a:noFill/>
          </a:ln>
        </p:spPr>
        <p:txBody>
          <a:bodyPr lIns="0" tIns="0" rIns="0" bIns="0" anchor="t">
            <a:noAutofit/>
          </a:bodyPr>
          <a:lstStyle/>
          <a:p>
            <a:pPr>
              <a:lnSpc>
                <a:spcPct val="110000"/>
              </a:lnSpc>
              <a:buNone/>
              <a:defRPr sz="1650" b="0">
                <a:solidFill>
                  <a:srgbClr val="153A43"/>
                </a:solidFill>
                <a:latin typeface="Century Gothic"/>
                <a:ea typeface="Century Gothic"/>
                <a:cs typeface="Century Gothic"/>
              </a:defRPr>
            </a:pPr>
            <a:r>
              <a:rPr sz="1650" b="0">
                <a:solidFill>
                  <a:srgbClr val="153A43"/>
                </a:solidFill>
                <a:latin typeface="Century Gothic"/>
                <a:ea typeface="Century Gothic"/>
                <a:cs typeface="Century Gothic"/>
              </a:rPr>
              <a:t>A workspace with actual browser tools</a:t>
            </a:r>
          </a:p>
        </p:txBody>
      </p:sp>
      <p:sp>
        <p:nvSpPr>
          <p:cNvPr id="70" name="Rectangle 69">
            <a:extLst>
              <a:ext uri="{FF2B5EF4-FFF2-40B4-BE49-F238E27FC236}">
                <a16:creationId xmlns:a16="http://schemas.microsoft.com/office/drawing/2014/main" id="{EF8B5005-1687-423F-9D34-F6A8DC01C3B3}"/>
              </a:ext>
            </a:extLst>
          </p:cNvPr>
          <p:cNvSpPr>
            <a:spLocks noGrp="1"/>
          </p:cNvSpPr>
          <p:nvPr/>
        </p:nvSpPr>
        <p:spPr>
          <a:xfrm>
            <a:off x="457200" y="4219575"/>
            <a:ext cx="7096125" cy="295275"/>
          </a:xfrm>
          <a:prstGeom prst="rect">
            <a:avLst/>
          </a:prstGeom>
          <a:noFill/>
          <a:ln w="0">
            <a:noFill/>
          </a:ln>
        </p:spPr>
        <p:txBody>
          <a:bodyPr lIns="0" tIns="0" rIns="0" bIns="0" anchor="t">
            <a:noAutofit/>
          </a:bodyPr>
          <a:lstStyle/>
          <a:p>
            <a:pPr>
              <a:lnSpc>
                <a:spcPct val="110000"/>
              </a:lnSpc>
              <a:buNone/>
              <a:defRPr sz="1200" b="0">
                <a:solidFill>
                  <a:srgbClr val="45636B"/>
                </a:solidFill>
                <a:latin typeface="Century Gothic"/>
                <a:ea typeface="Century Gothic"/>
                <a:cs typeface="Century Gothic"/>
              </a:defRPr>
            </a:pPr>
            <a:r>
              <a:rPr sz="1200" b="0">
                <a:solidFill>
                  <a:srgbClr val="45636B"/>
                </a:solidFill>
                <a:latin typeface="Century Gothic"/>
                <a:ea typeface="Century Gothic"/>
                <a:cs typeface="Century Gothic"/>
              </a:rPr>
              <a:t>Use an account you already have. Check its tools first.</a:t>
            </a:r>
          </a:p>
        </p:txBody>
      </p:sp>
    </p:spTree>
    <p:extLst>
      <p:ext uri="{BB962C8B-B14F-4D97-AF65-F5344CB8AC3E}">
        <p14:creationId xmlns:p14="http://schemas.microsoft.com/office/powerpoint/2010/main" val="3723783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 name="Google Shape;54;p13"/>
          <p:cNvPicPr>
            <a:picLocks noChangeAspect="1"/>
          </p:cNvPicPr>
          <p:nvPr/>
        </p:nvPicPr>
        <p:blipFill>
          <a:blip r:embed="rId3">
            <a:alphaModFix/>
          </a:blip>
          <a:stretch>
            <a:fillRect/>
          </a:stretch>
        </p:blipFill>
        <p:spPr>
          <a:xfrm>
            <a:off x="0" y="0"/>
            <a:ext cx="9144000" cy="5143500"/>
          </a:xfrm>
          <a:prstGeom prst="rect">
            <a:avLst/>
          </a:prstGeom>
          <a:ln>
            <a:noFill/>
          </a:ln>
        </p:spPr>
      </p:pic>
      <p:sp>
        <p:nvSpPr>
          <p:cNvPr id="58" name="Rectangle 57">
            <a:extLst>
              <a:ext uri="{FF2B5EF4-FFF2-40B4-BE49-F238E27FC236}">
                <a16:creationId xmlns:a16="http://schemas.microsoft.com/office/drawing/2014/main" id="{F899877F-B597-4016-B32A-480F77C08AEA}"/>
              </a:ext>
            </a:extLst>
          </p:cNvPr>
          <p:cNvSpPr>
            <a:spLocks noGrp="1"/>
          </p:cNvSpPr>
          <p:nvPr/>
        </p:nvSpPr>
        <p:spPr>
          <a:xfrm>
            <a:off x="457200" y="914400"/>
            <a:ext cx="7153275" cy="800100"/>
          </a:xfrm>
          <a:prstGeom prst="rect">
            <a:avLst/>
          </a:prstGeom>
          <a:noFill/>
          <a:ln w="0">
            <a:noFill/>
          </a:ln>
        </p:spPr>
        <p:txBody>
          <a:bodyPr lIns="0" tIns="0" rIns="0" bIns="0" anchor="t">
            <a:noAutofit/>
          </a:bodyPr>
          <a:lstStyle/>
          <a:p>
            <a:pPr>
              <a:lnSpc>
                <a:spcPct val="110000"/>
              </a:lnSpc>
              <a:buNone/>
              <a:defRPr sz="2925" b="1">
                <a:solidFill>
                  <a:srgbClr val="153A43"/>
                </a:solidFill>
                <a:latin typeface="Century Gothic"/>
                <a:ea typeface="Century Gothic"/>
                <a:cs typeface="Century Gothic"/>
              </a:defRPr>
            </a:pPr>
            <a:r>
              <a:rPr sz="2925" b="1">
                <a:solidFill>
                  <a:srgbClr val="153A43"/>
                </a:solidFill>
                <a:latin typeface="Century Gothic"/>
                <a:ea typeface="Century Gothic"/>
                <a:cs typeface="Century Gothic"/>
              </a:rPr>
              <a:t>Ready examples when you need them</a:t>
            </a:r>
          </a:p>
        </p:txBody>
      </p:sp>
      <p:sp>
        <p:nvSpPr>
          <p:cNvPr id="59" name="Rectangle 58">
            <a:extLst>
              <a:ext uri="{FF2B5EF4-FFF2-40B4-BE49-F238E27FC236}">
                <a16:creationId xmlns:a16="http://schemas.microsoft.com/office/drawing/2014/main" id="{E75A2B87-CD61-4F95-864F-AAEC3761164F}"/>
              </a:ext>
            </a:extLst>
          </p:cNvPr>
          <p:cNvSpPr>
            <a:spLocks noGrp="1"/>
          </p:cNvSpPr>
          <p:nvPr/>
        </p:nvSpPr>
        <p:spPr>
          <a:xfrm>
            <a:off x="457200" y="1762125"/>
            <a:ext cx="1809750" cy="409575"/>
          </a:xfrm>
          <a:prstGeom prst="rect">
            <a:avLst/>
          </a:prstGeom>
          <a:noFill/>
          <a:ln w="0">
            <a:noFill/>
          </a:ln>
        </p:spPr>
        <p:txBody>
          <a:bodyPr lIns="0" tIns="0" rIns="0" bIns="0" anchor="t">
            <a:noAutofit/>
          </a:bodyPr>
          <a:lstStyle/>
          <a:p>
            <a:pPr>
              <a:lnSpc>
                <a:spcPct val="110000"/>
              </a:lnSpc>
              <a:buNone/>
              <a:defRPr sz="1725" b="1">
                <a:solidFill>
                  <a:srgbClr val="00AFA9"/>
                </a:solidFill>
                <a:latin typeface="Century Gothic"/>
                <a:ea typeface="Century Gothic"/>
                <a:cs typeface="Century Gothic"/>
              </a:defRPr>
            </a:pPr>
            <a:r>
              <a:rPr sz="1725" b="1">
                <a:solidFill>
                  <a:srgbClr val="00AFA9"/>
                </a:solidFill>
                <a:latin typeface="Century Gothic"/>
                <a:ea typeface="Century Gothic"/>
                <a:cs typeface="Century Gothic"/>
              </a:rPr>
              <a:t>Media</a:t>
            </a:r>
          </a:p>
        </p:txBody>
      </p:sp>
      <p:sp>
        <p:nvSpPr>
          <p:cNvPr id="60" name="Rectangle 59">
            <a:extLst>
              <a:ext uri="{FF2B5EF4-FFF2-40B4-BE49-F238E27FC236}">
                <a16:creationId xmlns:a16="http://schemas.microsoft.com/office/drawing/2014/main" id="{488DDDBD-7290-4D95-A292-DEE83C6B2A30}"/>
              </a:ext>
            </a:extLst>
          </p:cNvPr>
          <p:cNvSpPr>
            <a:spLocks noGrp="1"/>
          </p:cNvSpPr>
          <p:nvPr/>
        </p:nvSpPr>
        <p:spPr>
          <a:xfrm>
            <a:off x="2524125" y="1762125"/>
            <a:ext cx="5067300" cy="409575"/>
          </a:xfrm>
          <a:prstGeom prst="rect">
            <a:avLst/>
          </a:prstGeom>
          <a:noFill/>
          <a:ln w="0">
            <a:noFill/>
          </a:ln>
        </p:spPr>
        <p:txBody>
          <a:bodyPr lIns="0" tIns="0" rIns="0" bIns="0" anchor="t">
            <a:noAutofit/>
          </a:bodyPr>
          <a:lstStyle/>
          <a:p>
            <a:pPr>
              <a:lnSpc>
                <a:spcPct val="110000"/>
              </a:lnSpc>
              <a:buNone/>
              <a:defRPr sz="1725" b="0">
                <a:solidFill>
                  <a:srgbClr val="153A43"/>
                </a:solidFill>
                <a:latin typeface="Century Gothic"/>
                <a:ea typeface="Century Gothic"/>
                <a:cs typeface="Century Gothic"/>
              </a:defRPr>
            </a:pPr>
            <a:r>
              <a:rPr sz="1725" b="0">
                <a:solidFill>
                  <a:srgbClr val="153A43"/>
                </a:solidFill>
                <a:latin typeface="Century Gothic"/>
                <a:ea typeface="Century Gothic"/>
                <a:cs typeface="Century Gothic"/>
              </a:rPr>
              <a:t>A four-frame storyboard</a:t>
            </a:r>
          </a:p>
        </p:txBody>
      </p:sp>
      <p:sp>
        <p:nvSpPr>
          <p:cNvPr id="61" name="Rectangle 60">
            <a:extLst>
              <a:ext uri="{FF2B5EF4-FFF2-40B4-BE49-F238E27FC236}">
                <a16:creationId xmlns:a16="http://schemas.microsoft.com/office/drawing/2014/main" id="{9E92EC1B-6BE4-45AA-A0F8-7D7B2DD7677D}"/>
              </a:ext>
            </a:extLst>
          </p:cNvPr>
          <p:cNvSpPr>
            <a:spLocks noGrp="1"/>
          </p:cNvSpPr>
          <p:nvPr/>
        </p:nvSpPr>
        <p:spPr>
          <a:xfrm>
            <a:off x="457200" y="2247900"/>
            <a:ext cx="1809750" cy="409575"/>
          </a:xfrm>
          <a:prstGeom prst="rect">
            <a:avLst/>
          </a:prstGeom>
          <a:noFill/>
          <a:ln w="0">
            <a:noFill/>
          </a:ln>
        </p:spPr>
        <p:txBody>
          <a:bodyPr lIns="0" tIns="0" rIns="0" bIns="0" anchor="t">
            <a:noAutofit/>
          </a:bodyPr>
          <a:lstStyle/>
          <a:p>
            <a:pPr>
              <a:lnSpc>
                <a:spcPct val="110000"/>
              </a:lnSpc>
              <a:buNone/>
              <a:defRPr sz="1725" b="1">
                <a:solidFill>
                  <a:srgbClr val="00AFA9"/>
                </a:solidFill>
                <a:latin typeface="Century Gothic"/>
                <a:ea typeface="Century Gothic"/>
                <a:cs typeface="Century Gothic"/>
              </a:defRPr>
            </a:pPr>
            <a:r>
              <a:rPr sz="1725" b="1">
                <a:solidFill>
                  <a:srgbClr val="00AFA9"/>
                </a:solidFill>
                <a:latin typeface="Century Gothic"/>
                <a:ea typeface="Century Gothic"/>
                <a:cs typeface="Century Gothic"/>
              </a:rPr>
              <a:t>Survey</a:t>
            </a:r>
          </a:p>
        </p:txBody>
      </p:sp>
      <p:sp>
        <p:nvSpPr>
          <p:cNvPr id="62" name="Rectangle 61">
            <a:extLst>
              <a:ext uri="{FF2B5EF4-FFF2-40B4-BE49-F238E27FC236}">
                <a16:creationId xmlns:a16="http://schemas.microsoft.com/office/drawing/2014/main" id="{DC82CDE4-0F74-485C-B516-6C5126287D0B}"/>
              </a:ext>
            </a:extLst>
          </p:cNvPr>
          <p:cNvSpPr>
            <a:spLocks noGrp="1"/>
          </p:cNvSpPr>
          <p:nvPr/>
        </p:nvSpPr>
        <p:spPr>
          <a:xfrm>
            <a:off x="2524125" y="2247900"/>
            <a:ext cx="5067300" cy="409575"/>
          </a:xfrm>
          <a:prstGeom prst="rect">
            <a:avLst/>
          </a:prstGeom>
          <a:noFill/>
          <a:ln w="0">
            <a:noFill/>
          </a:ln>
        </p:spPr>
        <p:txBody>
          <a:bodyPr lIns="0" tIns="0" rIns="0" bIns="0" anchor="t">
            <a:noAutofit/>
          </a:bodyPr>
          <a:lstStyle/>
          <a:p>
            <a:pPr>
              <a:lnSpc>
                <a:spcPct val="110000"/>
              </a:lnSpc>
              <a:buNone/>
              <a:defRPr sz="1725" b="0">
                <a:solidFill>
                  <a:srgbClr val="153A43"/>
                </a:solidFill>
                <a:latin typeface="Century Gothic"/>
                <a:ea typeface="Century Gothic"/>
                <a:cs typeface="Century Gothic"/>
              </a:defRPr>
            </a:pPr>
            <a:r>
              <a:rPr sz="1725" b="0">
                <a:solidFill>
                  <a:srgbClr val="153A43"/>
                </a:solidFill>
                <a:latin typeface="Century Gothic"/>
                <a:ea typeface="Century Gothic"/>
                <a:cs typeface="Century Gothic"/>
              </a:rPr>
              <a:t>An infographic and checked fact sheet</a:t>
            </a:r>
          </a:p>
        </p:txBody>
      </p:sp>
      <p:sp>
        <p:nvSpPr>
          <p:cNvPr id="63" name="Rectangle 62">
            <a:extLst>
              <a:ext uri="{FF2B5EF4-FFF2-40B4-BE49-F238E27FC236}">
                <a16:creationId xmlns:a16="http://schemas.microsoft.com/office/drawing/2014/main" id="{7002E4EC-56D3-47C3-B768-02C0460AEC6A}"/>
              </a:ext>
            </a:extLst>
          </p:cNvPr>
          <p:cNvSpPr>
            <a:spLocks noGrp="1"/>
          </p:cNvSpPr>
          <p:nvPr/>
        </p:nvSpPr>
        <p:spPr>
          <a:xfrm>
            <a:off x="457200" y="2733675"/>
            <a:ext cx="1809750" cy="409575"/>
          </a:xfrm>
          <a:prstGeom prst="rect">
            <a:avLst/>
          </a:prstGeom>
          <a:noFill/>
          <a:ln w="0">
            <a:noFill/>
          </a:ln>
        </p:spPr>
        <p:txBody>
          <a:bodyPr lIns="0" tIns="0" rIns="0" bIns="0" anchor="t">
            <a:noAutofit/>
          </a:bodyPr>
          <a:lstStyle/>
          <a:p>
            <a:pPr>
              <a:lnSpc>
                <a:spcPct val="110000"/>
              </a:lnSpc>
              <a:buNone/>
              <a:defRPr sz="1725" b="1">
                <a:solidFill>
                  <a:srgbClr val="00AFA9"/>
                </a:solidFill>
                <a:latin typeface="Century Gothic"/>
                <a:ea typeface="Century Gothic"/>
                <a:cs typeface="Century Gothic"/>
              </a:defRPr>
            </a:pPr>
            <a:r>
              <a:rPr sz="1725" b="1">
                <a:solidFill>
                  <a:srgbClr val="00AFA9"/>
                </a:solidFill>
                <a:latin typeface="Century Gothic"/>
                <a:ea typeface="Century Gothic"/>
                <a:cs typeface="Century Gothic"/>
              </a:rPr>
              <a:t>App</a:t>
            </a:r>
          </a:p>
        </p:txBody>
      </p:sp>
      <p:sp>
        <p:nvSpPr>
          <p:cNvPr id="64" name="Rectangle 63">
            <a:extLst>
              <a:ext uri="{FF2B5EF4-FFF2-40B4-BE49-F238E27FC236}">
                <a16:creationId xmlns:a16="http://schemas.microsoft.com/office/drawing/2014/main" id="{6D86F80B-1DE8-419F-B4EC-DCFAB54AB94B}"/>
              </a:ext>
            </a:extLst>
          </p:cNvPr>
          <p:cNvSpPr>
            <a:spLocks noGrp="1"/>
          </p:cNvSpPr>
          <p:nvPr/>
        </p:nvSpPr>
        <p:spPr>
          <a:xfrm>
            <a:off x="2524125" y="2733675"/>
            <a:ext cx="5067300" cy="409575"/>
          </a:xfrm>
          <a:prstGeom prst="rect">
            <a:avLst/>
          </a:prstGeom>
          <a:noFill/>
          <a:ln w="0">
            <a:noFill/>
          </a:ln>
        </p:spPr>
        <p:txBody>
          <a:bodyPr lIns="0" tIns="0" rIns="0" bIns="0" anchor="t">
            <a:noAutofit/>
          </a:bodyPr>
          <a:lstStyle/>
          <a:p>
            <a:pPr>
              <a:lnSpc>
                <a:spcPct val="110000"/>
              </a:lnSpc>
              <a:buNone/>
              <a:defRPr sz="1725" b="0">
                <a:solidFill>
                  <a:srgbClr val="153A43"/>
                </a:solidFill>
                <a:latin typeface="Century Gothic"/>
                <a:ea typeface="Century Gothic"/>
                <a:cs typeface="Century Gothic"/>
              </a:defRPr>
            </a:pPr>
            <a:r>
              <a:rPr sz="1725" b="0">
                <a:solidFill>
                  <a:srgbClr val="153A43"/>
                </a:solidFill>
                <a:latin typeface="Century Gothic"/>
                <a:ea typeface="Century Gothic"/>
                <a:cs typeface="Century Gothic"/>
              </a:rPr>
              <a:t>A working local Swing Lab</a:t>
            </a:r>
          </a:p>
        </p:txBody>
      </p:sp>
      <p:sp>
        <p:nvSpPr>
          <p:cNvPr id="65" name="Rectangle 64">
            <a:extLst>
              <a:ext uri="{FF2B5EF4-FFF2-40B4-BE49-F238E27FC236}">
                <a16:creationId xmlns:a16="http://schemas.microsoft.com/office/drawing/2014/main" id="{E305044E-6902-4778-98A8-AE7BEB8B3A74}"/>
              </a:ext>
            </a:extLst>
          </p:cNvPr>
          <p:cNvSpPr>
            <a:spLocks noGrp="1"/>
          </p:cNvSpPr>
          <p:nvPr/>
        </p:nvSpPr>
        <p:spPr>
          <a:xfrm>
            <a:off x="457200" y="3219450"/>
            <a:ext cx="1809750" cy="409575"/>
          </a:xfrm>
          <a:prstGeom prst="rect">
            <a:avLst/>
          </a:prstGeom>
          <a:noFill/>
          <a:ln w="0">
            <a:noFill/>
          </a:ln>
        </p:spPr>
        <p:txBody>
          <a:bodyPr lIns="0" tIns="0" rIns="0" bIns="0" anchor="t">
            <a:noAutofit/>
          </a:bodyPr>
          <a:lstStyle/>
          <a:p>
            <a:pPr>
              <a:lnSpc>
                <a:spcPct val="110000"/>
              </a:lnSpc>
              <a:buNone/>
              <a:defRPr sz="1725" b="1">
                <a:solidFill>
                  <a:srgbClr val="00AFA9"/>
                </a:solidFill>
                <a:latin typeface="Century Gothic"/>
                <a:ea typeface="Century Gothic"/>
                <a:cs typeface="Century Gothic"/>
              </a:defRPr>
            </a:pPr>
            <a:r>
              <a:rPr sz="1725" b="1">
                <a:solidFill>
                  <a:srgbClr val="00AFA9"/>
                </a:solidFill>
                <a:latin typeface="Century Gothic"/>
                <a:ea typeface="Century Gothic"/>
                <a:cs typeface="Century Gothic"/>
              </a:rPr>
              <a:t>Assistant</a:t>
            </a:r>
          </a:p>
        </p:txBody>
      </p:sp>
      <p:sp>
        <p:nvSpPr>
          <p:cNvPr id="66" name="Rectangle 65">
            <a:extLst>
              <a:ext uri="{FF2B5EF4-FFF2-40B4-BE49-F238E27FC236}">
                <a16:creationId xmlns:a16="http://schemas.microsoft.com/office/drawing/2014/main" id="{1212F9B5-B5D9-462E-B6A9-1B785CCFD340}"/>
              </a:ext>
            </a:extLst>
          </p:cNvPr>
          <p:cNvSpPr>
            <a:spLocks noGrp="1"/>
          </p:cNvSpPr>
          <p:nvPr/>
        </p:nvSpPr>
        <p:spPr>
          <a:xfrm>
            <a:off x="2524125" y="3219450"/>
            <a:ext cx="5067300" cy="409575"/>
          </a:xfrm>
          <a:prstGeom prst="rect">
            <a:avLst/>
          </a:prstGeom>
          <a:noFill/>
          <a:ln w="0">
            <a:noFill/>
          </a:ln>
        </p:spPr>
        <p:txBody>
          <a:bodyPr lIns="0" tIns="0" rIns="0" bIns="0" anchor="t">
            <a:noAutofit/>
          </a:bodyPr>
          <a:lstStyle/>
          <a:p>
            <a:pPr>
              <a:lnSpc>
                <a:spcPct val="110000"/>
              </a:lnSpc>
              <a:buNone/>
              <a:defRPr sz="1725" b="0">
                <a:solidFill>
                  <a:srgbClr val="153A43"/>
                </a:solidFill>
                <a:latin typeface="Century Gothic"/>
                <a:ea typeface="Century Gothic"/>
                <a:cs typeface="Century Gothic"/>
              </a:defRPr>
            </a:pPr>
            <a:r>
              <a:rPr sz="1725" b="0">
                <a:solidFill>
                  <a:srgbClr val="153A43"/>
                </a:solidFill>
                <a:latin typeface="Century Gothic"/>
                <a:ea typeface="Century Gothic"/>
                <a:cs typeface="Century Gothic"/>
              </a:rPr>
              <a:t>An example teaching pack</a:t>
            </a:r>
          </a:p>
        </p:txBody>
      </p:sp>
      <p:sp>
        <p:nvSpPr>
          <p:cNvPr id="67" name="Rectangle 66">
            <a:extLst>
              <a:ext uri="{FF2B5EF4-FFF2-40B4-BE49-F238E27FC236}">
                <a16:creationId xmlns:a16="http://schemas.microsoft.com/office/drawing/2014/main" id="{53E8C726-E687-4867-9A26-65CD7F5DFA68}"/>
              </a:ext>
            </a:extLst>
          </p:cNvPr>
          <p:cNvSpPr>
            <a:spLocks noGrp="1"/>
          </p:cNvSpPr>
          <p:nvPr/>
        </p:nvSpPr>
        <p:spPr>
          <a:xfrm>
            <a:off x="457200" y="3705225"/>
            <a:ext cx="1809750" cy="409575"/>
          </a:xfrm>
          <a:prstGeom prst="rect">
            <a:avLst/>
          </a:prstGeom>
          <a:noFill/>
          <a:ln w="0">
            <a:noFill/>
          </a:ln>
        </p:spPr>
        <p:txBody>
          <a:bodyPr lIns="0" tIns="0" rIns="0" bIns="0" anchor="t">
            <a:noAutofit/>
          </a:bodyPr>
          <a:lstStyle/>
          <a:p>
            <a:pPr>
              <a:lnSpc>
                <a:spcPct val="110000"/>
              </a:lnSpc>
              <a:buNone/>
              <a:defRPr sz="1725" b="1">
                <a:solidFill>
                  <a:srgbClr val="00AFA9"/>
                </a:solidFill>
                <a:latin typeface="Century Gothic"/>
                <a:ea typeface="Century Gothic"/>
                <a:cs typeface="Century Gothic"/>
              </a:defRPr>
            </a:pPr>
            <a:r>
              <a:rPr sz="1725" b="1">
                <a:solidFill>
                  <a:srgbClr val="00AFA9"/>
                </a:solidFill>
                <a:latin typeface="Century Gothic"/>
                <a:ea typeface="Century Gothic"/>
                <a:cs typeface="Century Gothic"/>
              </a:rPr>
              <a:t>Website</a:t>
            </a:r>
          </a:p>
        </p:txBody>
      </p:sp>
      <p:sp>
        <p:nvSpPr>
          <p:cNvPr id="68" name="Rectangle 67">
            <a:extLst>
              <a:ext uri="{FF2B5EF4-FFF2-40B4-BE49-F238E27FC236}">
                <a16:creationId xmlns:a16="http://schemas.microsoft.com/office/drawing/2014/main" id="{A0DA2713-4AB5-49FB-BC0D-8AFB91A56BB7}"/>
              </a:ext>
            </a:extLst>
          </p:cNvPr>
          <p:cNvSpPr>
            <a:spLocks noGrp="1"/>
          </p:cNvSpPr>
          <p:nvPr/>
        </p:nvSpPr>
        <p:spPr>
          <a:xfrm>
            <a:off x="2524125" y="3705225"/>
            <a:ext cx="5067300" cy="409575"/>
          </a:xfrm>
          <a:prstGeom prst="rect">
            <a:avLst/>
          </a:prstGeom>
          <a:noFill/>
          <a:ln w="0">
            <a:noFill/>
          </a:ln>
        </p:spPr>
        <p:txBody>
          <a:bodyPr lIns="0" tIns="0" rIns="0" bIns="0" anchor="t">
            <a:noAutofit/>
          </a:bodyPr>
          <a:lstStyle/>
          <a:p>
            <a:pPr>
              <a:lnSpc>
                <a:spcPct val="110000"/>
              </a:lnSpc>
              <a:buNone/>
              <a:defRPr sz="1725" b="0">
                <a:solidFill>
                  <a:srgbClr val="153A43"/>
                </a:solidFill>
                <a:latin typeface="Century Gothic"/>
                <a:ea typeface="Century Gothic"/>
                <a:cs typeface="Century Gothic"/>
              </a:defRPr>
            </a:pPr>
            <a:r>
              <a:rPr sz="1725" b="0">
                <a:solidFill>
                  <a:srgbClr val="153A43"/>
                </a:solidFill>
                <a:latin typeface="Century Gothic"/>
                <a:ea typeface="Century Gothic"/>
                <a:cs typeface="Century Gothic"/>
              </a:rPr>
              <a:t>Finished assets from one source</a:t>
            </a:r>
          </a:p>
        </p:txBody>
      </p:sp>
    </p:spTree>
    <p:extLst>
      <p:ext uri="{BB962C8B-B14F-4D97-AF65-F5344CB8AC3E}">
        <p14:creationId xmlns:p14="http://schemas.microsoft.com/office/powerpoint/2010/main" val="372378375"/>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imple 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imple 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5320</Words>
  <Application>Microsoft Office PowerPoint</Application>
  <DocSecurity>0</DocSecurity>
  <PresentationFormat>On-screen Show (16:9)</PresentationFormat>
  <Paragraphs>389</Paragraphs>
  <Slides>27</Slides>
  <Notes>27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Century Gothic</vt: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Richard Reaume</cp:lastModifiedBy>
  <cp:revision>1</cp:revision>
  <dcterms:created xsi:type="dcterms:W3CDTF">2026-10-03T18:47:28Z</dcterms:created>
  <dcterms:modified xsi:type="dcterms:W3CDTF">2026-10-03T18:57:13Z</dcterms:modified>
</cp:coreProperties>
</file>