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8f4eba3dfb494a" /><Relationship Type="http://schemas.openxmlformats.org/officeDocument/2006/relationships/extended-properties" Target="/docProps/app.xml" Id="R1e84260c7ba0466b" /><Relationship Type="http://schemas.openxmlformats.org/officeDocument/2006/relationships/officeDocument" Target="/ppt/presentation.xml" Id="R8ba1255ae06942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aa40c22b9642d9"/>
  </p:sldMasterIdLst>
  <p:notesMasterIdLst>
    <p:notesMasterId xmlns:r="http://schemas.openxmlformats.org/officeDocument/2006/relationships" r:id="R6ecbf39bb79b4590"/>
  </p:notesMasterIdLst>
  <p:sldIdLst>
    <p:sldId xmlns:r="http://schemas.openxmlformats.org/officeDocument/2006/relationships" id="256" r:id="R6bad098d79824c45"/>
    <p:sldId xmlns:r="http://schemas.openxmlformats.org/officeDocument/2006/relationships" id="257" r:id="Rba9d209652974ffb"/>
    <p:sldId xmlns:r="http://schemas.openxmlformats.org/officeDocument/2006/relationships" id="258" r:id="Ra4b7c97039334dbd"/>
    <p:sldId xmlns:r="http://schemas.openxmlformats.org/officeDocument/2006/relationships" id="259" r:id="Rc157c1238fc34c01"/>
    <p:sldId xmlns:r="http://schemas.openxmlformats.org/officeDocument/2006/relationships" id="260" r:id="R9fad9215532f41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638b82f89f4837" /><Relationship Type="http://schemas.openxmlformats.org/officeDocument/2006/relationships/slideMaster" Target="/ppt/slideMasters/slideMaster1.xml" Id="R9faa40c22b9642d9" /><Relationship Type="http://schemas.openxmlformats.org/officeDocument/2006/relationships/notesMaster" Target="/ppt/notesMasters/notesMaster1.xml" Id="R6ecbf39bb79b4590" /><Relationship Type="http://schemas.openxmlformats.org/officeDocument/2006/relationships/presProps" Target="/ppt/presProps.xml" Id="Rff9dc628f7244e07" /><Relationship Type="http://schemas.openxmlformats.org/officeDocument/2006/relationships/tableStyles" Target="/ppt/tableStyles.xml" Id="R2bf6ec068ed84853" /><Relationship Type="http://schemas.openxmlformats.org/officeDocument/2006/relationships/slide" Target="/ppt/slides/slide1.xml" Id="R6bad098d79824c45" /><Relationship Type="http://schemas.openxmlformats.org/officeDocument/2006/relationships/slide" Target="/ppt/slides/slide2.xml" Id="Rba9d209652974ffb" /><Relationship Type="http://schemas.openxmlformats.org/officeDocument/2006/relationships/slide" Target="/ppt/slides/slide3.xml" Id="Ra4b7c97039334dbd" /><Relationship Type="http://schemas.openxmlformats.org/officeDocument/2006/relationships/slide" Target="/ppt/slides/slide4.xml" Id="Rc157c1238fc34c01" /><Relationship Type="http://schemas.openxmlformats.org/officeDocument/2006/relationships/slide" Target="/ppt/slides/slide5.xml" Id="R9fad9215532f41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18a9ba59e14c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7f684b9c264142" /><Relationship Type="http://schemas.openxmlformats.org/officeDocument/2006/relationships/notesMaster" Target="/ppt/notesMasters/notesMaster1.xml" Id="Re5f783f0944e4f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013a4313ec4e33" /><Relationship Type="http://schemas.openxmlformats.org/officeDocument/2006/relationships/notesMaster" Target="/ppt/notesMasters/notesMaster1.xml" Id="Rb7c9304619454b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818fd83d204b9b" /><Relationship Type="http://schemas.openxmlformats.org/officeDocument/2006/relationships/notesMaster" Target="/ppt/notesMasters/notesMaster1.xml" Id="R1ae706178f3045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b989d2dc834f77" /><Relationship Type="http://schemas.openxmlformats.org/officeDocument/2006/relationships/notesMaster" Target="/ppt/notesMasters/notesMaster1.xml" Id="R8e00de646b244e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c1da9e40c2d4948" /><Relationship Type="http://schemas.openxmlformats.org/officeDocument/2006/relationships/notesMaster" Target="/ppt/notesMasters/notesMaster1.xml" Id="Rc5269c7def784a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59a569c1524e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418ca004274601" /><Relationship Type="http://schemas.openxmlformats.org/officeDocument/2006/relationships/slideLayout" Target="/ppt/slideLayouts/slideLayout1.xml" Id="R9c7efe356e1c45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7efe356e1c45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6fba1373c4b71" /><Relationship Type="http://schemas.openxmlformats.org/officeDocument/2006/relationships/notesSlide" Target="/ppt/notesSlides/notesSlide1.xml" Id="Rfed7d8ba21c74b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4d6d4b6bc49a5" /><Relationship Type="http://schemas.openxmlformats.org/officeDocument/2006/relationships/notesSlide" Target="/ppt/notesSlides/notesSlide2.xml" Id="R9c50ee7f1c2747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ad35cf9b84203" /><Relationship Type="http://schemas.openxmlformats.org/officeDocument/2006/relationships/notesSlide" Target="/ppt/notesSlides/notesSlide3.xml" Id="Ree83a874a3af4b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3ac4bd06b3434c" /><Relationship Type="http://schemas.openxmlformats.org/officeDocument/2006/relationships/notesSlide" Target="/ppt/notesSlides/notesSlide4.xml" Id="Rceda7791229040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8afa3ff254af1" /><Relationship Type="http://schemas.openxmlformats.org/officeDocument/2006/relationships/notesSlide" Target="/ppt/notesSlides/notesSlide5.xml" Id="R575ffc17853f414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520211-D60E-4E7E-9ADF-505CA5B3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96537B-7DC0-4FE5-9424-AF9DC5CB3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7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ECC72B-4695-4BCB-804A-648E1245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MAKE, TEST, SHARE  /  FICTIONAL MAKER 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CD859-0A64-44C9-9757-22AD73604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763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Make, Test, Share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5FC46-F9BC-46A6-B463-D4C4FC82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24 learners · 3 groups of 8 · 60 minutes · Authored workshop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8D4A02-AACD-487C-9814-88854FF1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46EAA-9771-405E-BE84-F90F7D0E0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619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322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322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Try an idea. Test it.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322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322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Make it better.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CB03EB-0DFD-4563-84D9-DB4EB3CC2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581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1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21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Three stations for secondary learners.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21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Every group visits all three.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144C55-7CAE-4889-B894-0A5DFF25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257425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7D7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316CD4-9FEF-470F-B89D-AF455069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371725"/>
            <a:ext cx="36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2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051F01-9C51-482E-A14A-D12B0186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42887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Motion Lab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E7A4E3-1985-4DC1-BC7B-C495241F8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48050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462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ED9AAF-B560-48AF-9FA8-9B4A21BD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62350"/>
            <a:ext cx="36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2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3687E5-2A68-45B7-8B6A-4109448D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6195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Bridge Build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D5CEF2-15AB-479E-B9C9-A998FD933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638675"/>
            <a:ext cx="704850" cy="704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68D9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CE430E-9D3E-4781-BD5D-81E6C32D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752975"/>
            <a:ext cx="36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2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4DDB5A-5CD4-42AD-BB68-458545E4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810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Design Story</a:t>
            </a:r>
          </a:p>
        </p:txBody>
      </p:sp>
    </p:spTree>
    <p:extLst>
      <p:ext uri="{BB962C8B-B14F-4D97-AF65-F5344CB8AC3E}">
        <p14:creationId xmlns:p14="http://schemas.microsoft.com/office/powerpoint/2010/main" val="185330301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6B845F-4680-4F2A-AAB7-88B8B530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7AAB1D-DD8A-4785-97B3-F0C33682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7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EC3439-08EB-45A5-B1CC-40D331ED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MAKE, TEST, SHARE  /  FICTIONAL MAKER 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62142-1320-4267-8C61-D8A25EBA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763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Your hour 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991CB8-D93B-411C-AB6D-468F1081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24 learners · 3 groups of 8 · 60 minutes · Authored workshop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13AB6-CB3D-4B2C-94EA-8FA107BE5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BDBF3B-F8FC-4DF5-AB02-FE7DF7687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340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2E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AA146-2AB4-4261-8CF8-9C84FB32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479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0–5 min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7490DF-FCAC-42D4-9BE7-A24789FE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81300"/>
            <a:ext cx="312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Welcome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37060-899A-47BC-8B1D-CF3E7938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33625"/>
            <a:ext cx="340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2E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B74531-4332-471A-8CD6-A632D9B1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4479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5–20 min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E4C789-9650-4132-A179-77D1EC76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81300"/>
            <a:ext cx="312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Rotation 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3D06D3-8671-49DA-B311-3E9A792B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33625"/>
            <a:ext cx="340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2E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E1EB4C-51BA-44A5-9081-4651F6A1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479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20–35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A4C75-0CA2-44D5-94D1-73174B911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781300"/>
            <a:ext cx="312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Rotation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F077EF-07AD-46F3-96DE-FBA931244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340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2E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0AB20-B272-4077-BE2B-0FCD80C6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147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35–50 min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16C782-71FA-41C3-A3C6-A286E163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48100"/>
            <a:ext cx="312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Rotation 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EAA58A-DF8E-4274-A71F-D8FF7E04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400425"/>
            <a:ext cx="340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2E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5D86B7-118A-4AE7-BF4A-141F562B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5147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50–58 min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548832-F2B6-468C-BA0A-BAB07021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848100"/>
            <a:ext cx="312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Share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C0F061-CF87-48CD-B777-AAE29C7B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400425"/>
            <a:ext cx="3409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2E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729F4E-4D9B-46FF-B7B0-414AD7DE9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5147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72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58–60 min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BBE58A-DC53-4B97-B6CE-EA06DC64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848100"/>
            <a:ext cx="312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Exit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B5A77F-B874-41BB-B057-6F39F164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05350"/>
            <a:ext cx="10763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7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Group A: Motion → Bridge → Design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7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Group B: Bridge → Design → Motion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7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Group C: Design → Motion → Bridge</a:t>
            </a:r>
          </a:p>
        </p:txBody>
      </p:sp>
    </p:spTree>
    <p:extLst>
      <p:ext uri="{BB962C8B-B14F-4D97-AF65-F5344CB8AC3E}">
        <p14:creationId xmlns:p14="http://schemas.microsoft.com/office/powerpoint/2010/main" val="161048541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A7FEFA-BDA7-45AC-8D00-1BA4B9AE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10686-846C-4F24-AD02-84730A39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7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43AD8A-5CFC-4B93-8647-C65DDC3CC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MAKE, TEST, SHARE  /  FICTIONAL MAKER 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0016F-014D-45EC-80E8-46324F5C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763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Motion Lab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E72ED-2FF3-4BB7-8CC1-D0A6D92A3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24 learners · 3 groups of 8 · 60 minutes · Authored workshop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1EB93-908E-4452-8AD9-6C2F1BCD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12EF98-A6B8-45DE-98CD-E61B9F80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571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77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277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What changes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7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defRPr>
            </a:pPr>
            <a:r>
              <a:rPr sz="2775" b="1">
                <a:solidFill>
                  <a:srgbClr val="007D79"/>
                </a:solidFill>
                <a:latin typeface="Century Gothic"/>
                <a:ea typeface="Century Gothic"/>
                <a:cs typeface="Century Gothic"/>
              </a:rPr>
              <a:t>pendulum’s period?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5A50AF-5ECC-4948-AF21-D78CB23B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685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02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Predict. Change length. Compare the period.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025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Hold gravity and bob mass fixed.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C4055-DB8A-42E3-8FC4-EADE39F5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Materials: laptop with Swing Lab;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prediction and observation sheet.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401FDB-D90C-4FDE-9C79-15EAE79D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95525"/>
            <a:ext cx="76200" cy="2219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A4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CA0DB-FE95-4EBA-B23D-00E6B28F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2238375"/>
            <a:ext cx="2133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A4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CB0DEE-7CE5-43E8-AC0C-ED30452D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4352925"/>
            <a:ext cx="695325" cy="6953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644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6EF25-E7BA-4730-AE3B-83C66A29E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476875"/>
            <a:ext cx="328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3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Pivot → bob centre</a:t>
            </a:r>
          </a:p>
        </p:txBody>
      </p:sp>
    </p:spTree>
    <p:extLst>
      <p:ext uri="{BB962C8B-B14F-4D97-AF65-F5344CB8AC3E}">
        <p14:creationId xmlns:p14="http://schemas.microsoft.com/office/powerpoint/2010/main" val="134583904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53311-70DE-4AA8-90CB-4951FE80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E95547-A2CE-4001-9CDC-4FDCF160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462D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462490-0C7A-4B8A-9D5E-52D59551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rPr>
              <a:t>MAKE, TEST, SHARE  /  FICTIONAL MAKER 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82C39-1299-49A7-A771-C4068D29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763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Bridge Build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EF3F36-1928-4C51-B72A-6A5D5144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24 learners · 3 groups of 8 · 60 minutes · Authored workshop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A2EF37-A146-4242-A136-5D90F0DE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rPr>
              <a:t>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7D4C6-E870-402B-923B-04DA392B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775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defRPr>
            </a:pPr>
            <a:r>
              <a:rPr sz="2775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rPr>
              <a:t>Which paper bridge holds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75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defRPr>
            </a:pPr>
            <a:r>
              <a:rPr sz="2775" b="1">
                <a:solidFill>
                  <a:srgbClr val="B7462D"/>
                </a:solidFill>
                <a:latin typeface="Century Gothic"/>
                <a:ea typeface="Century Gothic"/>
                <a:cs typeface="Century Gothic"/>
              </a:rPr>
              <a:t>the same coin load?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C9F34-672D-4E64-865B-BAE292089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5225"/>
            <a:ext cx="105727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1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1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Build a paper-and-tape bridge spanning 20 cm.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100" b="0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Predict, then compare designs with the same coin load.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1C997A-BF90-4791-8013-B49C854C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9675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Materials: paper, tape, coins, a table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0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and a way to measure the 20 cm span.</a:t>
            </a:r>
          </a:p>
        </p:txBody>
      </p:sp>
    </p:spTree>
    <p:extLst>
      <p:ext uri="{BB962C8B-B14F-4D97-AF65-F5344CB8AC3E}">
        <p14:creationId xmlns:p14="http://schemas.microsoft.com/office/powerpoint/2010/main" val="26872991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6FEE8-9877-4FD9-857E-B5E70D14C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E8FBC-5E44-483F-8A55-916D1A594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68D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648054-EEA7-429A-99E7-88C41D70B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rPr>
              <a:t>MAKE, TEST, SHARE  /  FICTIONAL MAKER 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10A51B-5040-4BEB-BBCB-92C0B6CAA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763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39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Design Story — then share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85977-DEE2-4C1F-826E-91D016CC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050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24 learners · 3 groups of 8 · 60 minutes · Authored workshop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BE712-720E-417B-BAAC-93BADC6A7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34125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200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200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rPr>
              <a:t>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BBE04-E472-4F97-9F5F-8A17D5FD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2400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rPr>
              <a:t>Sketch an idea. Tell its story in three panels.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7CD38E-5280-469C-802B-401742CD2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3909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FF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A4520B-58D0-4B45-80F5-74684E7D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9925"/>
            <a:ext cx="285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425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425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46C31-7870-430D-BD36-66C78AD23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05225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First sketch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244FE-92F8-46E3-B730-F715B9F2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3076575"/>
            <a:ext cx="33909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FF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B72283-A65B-4EF4-941C-DDCB5AE1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209925"/>
            <a:ext cx="285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425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425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D5D77-3521-4215-9334-6B9ECF71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3705225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Test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905A9F-512E-411D-9734-EB8BF2176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076575"/>
            <a:ext cx="33909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FF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099F0-050B-4728-82A2-859A55B9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209925"/>
            <a:ext cx="285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425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defRPr>
            </a:pPr>
            <a:r>
              <a:rPr sz="1425" b="1">
                <a:solidFill>
                  <a:srgbClr val="3868D9"/>
                </a:solidFill>
                <a:latin typeface="Century Gothic"/>
                <a:ea typeface="Century Gothic"/>
                <a:cs typeface="Century Gothic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9B0EBC-FD59-4A59-9F29-1DC46420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05225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2250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Revision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B506F6-39F3-4C9D-AD1B-63C741C5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defRPr>
            </a:pPr>
            <a:r>
              <a:rPr sz="1725" b="0">
                <a:solidFill>
                  <a:srgbClr val="45636B"/>
                </a:solidFill>
                <a:latin typeface="Century Gothic"/>
                <a:ea typeface="Century Gothic"/>
                <a:cs typeface="Century Gothic"/>
              </a:rPr>
              <a:t>Materials: paper + pencils, or a shared whiteboard.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160C19-EBF3-4AF6-AE67-300F0D17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2000"/>
              </a:lnSpc>
              <a:buNone/>
              <a:defRPr sz="18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Share (8 min) + exit reflection (2 min)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18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75" b="1">
                <a:solidFill>
                  <a:srgbClr val="153A43"/>
                </a:solidFill>
                <a:latin typeface="Century Gothic"/>
                <a:ea typeface="Century Gothic"/>
                <a:cs typeface="Century Gothic"/>
              </a:rPr>
              <a:t>What did you change? What did you observe? What would you improve?</a:t>
            </a:r>
          </a:p>
        </p:txBody>
      </p:sp>
    </p:spTree>
    <p:extLst>
      <p:ext uri="{BB962C8B-B14F-4D97-AF65-F5344CB8AC3E}">
        <p14:creationId xmlns:p14="http://schemas.microsoft.com/office/powerpoint/2010/main" val="2096331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2026-10-03T14:51:22.5710000Z</dcterms:created>
  <dcterms:modified xsi:type="dcterms:W3CDTF">2026-10-03T14:51:22.5710000Z</dcterms:modified>
</coreProperties>
</file>